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57" r:id="rId2"/>
    <p:sldId id="259" r:id="rId3"/>
    <p:sldId id="264" r:id="rId4"/>
    <p:sldId id="273" r:id="rId5"/>
    <p:sldId id="281" r:id="rId6"/>
    <p:sldId id="280" r:id="rId7"/>
    <p:sldId id="283" r:id="rId8"/>
    <p:sldId id="282" r:id="rId9"/>
    <p:sldId id="285" r:id="rId10"/>
  </p:sldIdLst>
  <p:sldSz cx="6858000" cy="9902825"/>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D75B"/>
    <a:srgbClr val="74BA40"/>
    <a:srgbClr val="DA8B24"/>
    <a:srgbClr val="E6DCA0"/>
    <a:srgbClr val="DDCF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5981" autoAdjust="0"/>
    <p:restoredTop sz="94660"/>
  </p:normalViewPr>
  <p:slideViewPr>
    <p:cSldViewPr snapToGrid="0">
      <p:cViewPr>
        <p:scale>
          <a:sx n="52" d="100"/>
          <a:sy n="52" d="100"/>
        </p:scale>
        <p:origin x="-2184" y="-72"/>
      </p:cViewPr>
      <p:guideLst>
        <p:guide orient="horz" pos="3119"/>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t>5/8/2023</a:t>
            </a:fld>
            <a:endParaRPr lang="en-US"/>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t>‹#›</a:t>
            </a:fld>
            <a:endParaRPr lang="en-US"/>
          </a:p>
        </p:txBody>
      </p:sp>
    </p:spTree>
    <p:extLst>
      <p:ext uri="{BB962C8B-B14F-4D97-AF65-F5344CB8AC3E}">
        <p14:creationId xmlns:p14="http://schemas.microsoft.com/office/powerpoint/2010/main" val="3006244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2360613" y="1143000"/>
            <a:ext cx="2136775" cy="3086100"/>
          </a:xfrm>
        </p:spPr>
      </p:sp>
      <p:sp>
        <p:nvSpPr>
          <p:cNvPr id="3" name="Text Placeholder 2"/>
          <p:cNvSpPr>
            <a:spLocks noGrp="1"/>
          </p:cNvSpPr>
          <p:nvPr>
            <p:ph type="body" idx="3"/>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6867525" cy="9903460"/>
          </a:xfrm>
          <a:prstGeom prst="rect">
            <a:avLst/>
          </a:prstGeom>
          <a:noFill/>
          <a:ln w="9525">
            <a:noFill/>
          </a:ln>
        </p:spPr>
      </p:pic>
      <p:sp>
        <p:nvSpPr>
          <p:cNvPr id="2051" name="Rectangle 3"/>
          <p:cNvSpPr>
            <a:spLocks noGrp="1" noChangeArrowheads="1"/>
          </p:cNvSpPr>
          <p:nvPr>
            <p:ph type="ctrTitle"/>
          </p:nvPr>
        </p:nvSpPr>
        <p:spPr>
          <a:xfrm>
            <a:off x="351235" y="1728521"/>
            <a:ext cx="6155531" cy="1563463"/>
          </a:xfrm>
        </p:spPr>
        <p:txBody>
          <a:bodyPr/>
          <a:lstStyle>
            <a:lvl1pPr algn="ctr">
              <a:defRPr>
                <a:solidFill>
                  <a:schemeClr val="bg1"/>
                </a:solidFill>
              </a:defRPr>
            </a:lvl1pPr>
          </a:lstStyle>
          <a:p>
            <a:pPr lvl="0"/>
            <a:r>
              <a:rPr lang="en-US" altLang="zh-CN" noProof="0"/>
              <a:t>Click to edit Master title style</a:t>
            </a:r>
          </a:p>
        </p:txBody>
      </p:sp>
      <p:sp>
        <p:nvSpPr>
          <p:cNvPr id="2052" name="Rectangle 4"/>
          <p:cNvSpPr>
            <a:spLocks noGrp="1" noChangeArrowheads="1"/>
          </p:cNvSpPr>
          <p:nvPr>
            <p:ph type="subTitle" idx="1"/>
          </p:nvPr>
        </p:nvSpPr>
        <p:spPr>
          <a:xfrm>
            <a:off x="352425" y="3498306"/>
            <a:ext cx="6159104" cy="2530884"/>
          </a:xfrm>
        </p:spPr>
        <p:txBody>
          <a:bodyPr/>
          <a:lstStyle>
            <a:lvl1pPr marL="0" indent="0" algn="ctr">
              <a:buFontTx/>
              <a:buNone/>
              <a:defRPr>
                <a:solidFill>
                  <a:schemeClr val="bg1"/>
                </a:solidFill>
              </a:defRPr>
            </a:lvl1pPr>
          </a:lstStyle>
          <a:p>
            <a:pPr lvl="0"/>
            <a:r>
              <a:rPr lang="en-US" altLang="zh-CN" noProof="0"/>
              <a:t>Click to edit Master subtitle style</a:t>
            </a:r>
          </a:p>
        </p:txBody>
      </p:sp>
      <p:sp>
        <p:nvSpPr>
          <p:cNvPr id="9" name="Rectangle 5"/>
          <p:cNvSpPr>
            <a:spLocks noGrp="1" noChangeArrowheads="1"/>
          </p:cNvSpPr>
          <p:nvPr>
            <p:ph type="dt" sz="half" idx="2"/>
          </p:nvPr>
        </p:nvSpPr>
        <p:spPr bwMode="auto">
          <a:xfrm>
            <a:off x="342900" y="9018568"/>
            <a:ext cx="1600200" cy="68774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63A1C593-65D0-4073-BCC9-577B9352EA97}" type="datetimeFigureOut">
              <a:rPr lang="en-US" smtClean="0"/>
              <a:t>5/8/2023</a:t>
            </a:fld>
            <a:endParaRPr lang="en-US"/>
          </a:p>
        </p:txBody>
      </p:sp>
      <p:sp>
        <p:nvSpPr>
          <p:cNvPr id="10" name="Rectangle 6"/>
          <p:cNvSpPr>
            <a:spLocks noGrp="1" noChangeArrowheads="1"/>
          </p:cNvSpPr>
          <p:nvPr>
            <p:ph type="ftr" sz="quarter" idx="3"/>
          </p:nvPr>
        </p:nvSpPr>
        <p:spPr bwMode="auto">
          <a:xfrm>
            <a:off x="2343150" y="9018568"/>
            <a:ext cx="2171700" cy="68774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4914900" y="9018568"/>
            <a:ext cx="1600200" cy="68774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9B618960-8005-486C-9A75-10CB2AAC16F9}" type="slidenum">
              <a:rPr lang="en-US" smtClean="0"/>
              <a:t>‹#›</a:t>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5/8/2023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275096"/>
            <a:ext cx="1543050" cy="85738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275096"/>
            <a:ext cx="4514850" cy="85738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5/8/2023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5/8/2023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8988"/>
            <a:ext cx="5915025" cy="4119564"/>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7525"/>
            <a:ext cx="5915025" cy="2166381"/>
          </a:xfrm>
        </p:spPr>
        <p:txBody>
          <a:bodyPr/>
          <a:lstStyle>
            <a:lvl1pPr marL="0" indent="0">
              <a:buNone/>
              <a:defRPr sz="1800"/>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5/8/2023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1696426"/>
            <a:ext cx="3028950" cy="71524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1696426"/>
            <a:ext cx="3028950" cy="71524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A1C593-65D0-4073-BCC9-577B9352EA97}" type="datetimeFigureOut">
              <a:rPr lang="en-US" smtClean="0"/>
              <a:t>5/8/2023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679" y="527268"/>
            <a:ext cx="5915025" cy="1914211"/>
          </a:xfrm>
        </p:spPr>
        <p:txBody>
          <a:bodyPr/>
          <a:lstStyle/>
          <a:p>
            <a:r>
              <a:rPr lang="en-US"/>
              <a:t>Click to edit Master title style</a:t>
            </a:r>
          </a:p>
        </p:txBody>
      </p:sp>
      <p:sp>
        <p:nvSpPr>
          <p:cNvPr id="3" name="Text Placeholder 2"/>
          <p:cNvSpPr>
            <a:spLocks noGrp="1"/>
          </p:cNvSpPr>
          <p:nvPr>
            <p:ph type="body" idx="1"/>
          </p:nvPr>
        </p:nvSpPr>
        <p:spPr>
          <a:xfrm>
            <a:off x="472679" y="2427724"/>
            <a:ext cx="2901553" cy="1189790"/>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679" y="3617514"/>
            <a:ext cx="2901553" cy="53208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7724"/>
            <a:ext cx="2915841" cy="1189790"/>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7514"/>
            <a:ext cx="2915841" cy="53208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A1C593-65D0-4073-BCC9-577B9352EA97}" type="datetimeFigureOut">
              <a:rPr lang="en-US" smtClean="0"/>
              <a:t>5/8/2023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A1C593-65D0-4073-BCC9-577B9352EA97}" type="datetimeFigureOut">
              <a:rPr lang="en-US" smtClean="0"/>
              <a:t>5/8/2023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5/8/2023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679" y="660231"/>
            <a:ext cx="2212181" cy="2310807"/>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841" y="1425915"/>
            <a:ext cx="3471863" cy="7037876"/>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679" y="2971038"/>
            <a:ext cx="2212181" cy="5504215"/>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5/8/2023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679" y="660231"/>
            <a:ext cx="2212181" cy="2310807"/>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2915841" y="1425915"/>
            <a:ext cx="3471863" cy="7037876"/>
          </a:xfrm>
        </p:spPr>
        <p:txBody>
          <a:bodyPr vert="horz" wrap="square" lIns="91440" tIns="45720" rIns="91440" bIns="45720" numCol="1" anchor="t" anchorCtr="0" compatLnSpc="1"/>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472679" y="2971038"/>
            <a:ext cx="2212181" cy="5504215"/>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5/8/2023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DDEBCF"/>
            </a:gs>
            <a:gs pos="50000">
              <a:srgbClr val="9CB86E"/>
            </a:gs>
            <a:gs pos="100000">
              <a:srgbClr val="156B13"/>
            </a:gs>
          </a:gsLst>
          <a:lin ang="2700000" scaled="1"/>
          <a:tileRect/>
        </a:gradFill>
        <a:effectLst/>
      </p:bgPr>
    </p:bg>
    <p:spTree>
      <p:nvGrpSpPr>
        <p:cNvPr id="1" name=""/>
        <p:cNvGrpSpPr/>
        <p:nvPr/>
      </p:nvGrpSpPr>
      <p:grpSpPr>
        <a:xfrm>
          <a:off x="0" y="0"/>
          <a:ext cx="0" cy="0"/>
          <a:chOff x="0" y="0"/>
          <a:chExt cx="0" cy="0"/>
        </a:xfrm>
      </p:grpSpPr>
      <p:pic>
        <p:nvPicPr>
          <p:cNvPr id="1026" name="Picture 9"/>
          <p:cNvPicPr>
            <a:picLocks noChangeAspect="1"/>
          </p:cNvPicPr>
          <p:nvPr/>
        </p:nvPicPr>
        <p:blipFill>
          <a:blip r:embed="rId13"/>
          <a:stretch>
            <a:fillRect/>
          </a:stretch>
        </p:blipFill>
        <p:spPr>
          <a:xfrm>
            <a:off x="0" y="0"/>
            <a:ext cx="6867525" cy="9903460"/>
          </a:xfrm>
          <a:prstGeom prst="rect">
            <a:avLst/>
          </a:prstGeom>
          <a:noFill/>
          <a:ln w="9525">
            <a:noFill/>
          </a:ln>
        </p:spPr>
      </p:pic>
      <p:sp>
        <p:nvSpPr>
          <p:cNvPr id="1027" name="Rectangle 3"/>
          <p:cNvSpPr>
            <a:spLocks noGrp="1"/>
          </p:cNvSpPr>
          <p:nvPr>
            <p:ph type="title"/>
          </p:nvPr>
        </p:nvSpPr>
        <p:spPr>
          <a:xfrm>
            <a:off x="342900" y="275096"/>
            <a:ext cx="6172200" cy="841336"/>
          </a:xfrm>
          <a:prstGeom prst="rect">
            <a:avLst/>
          </a:prstGeom>
          <a:noFill/>
          <a:ln w="9525">
            <a:noFill/>
          </a:ln>
        </p:spPr>
        <p:txBody>
          <a:bodyPr anchor="ctr"/>
          <a:lstStyle/>
          <a:p>
            <a:pPr lvl="0"/>
            <a:r>
              <a:rPr lang="en-US" altLang="zh-CN" dirty="0"/>
              <a:t>Click to edit Master title style</a:t>
            </a:r>
          </a:p>
        </p:txBody>
      </p:sp>
      <p:sp>
        <p:nvSpPr>
          <p:cNvPr id="1028" name="Rectangle 4"/>
          <p:cNvSpPr>
            <a:spLocks noGrp="1"/>
          </p:cNvSpPr>
          <p:nvPr>
            <p:ph type="body" idx="1"/>
          </p:nvPr>
        </p:nvSpPr>
        <p:spPr>
          <a:xfrm>
            <a:off x="342900" y="1696426"/>
            <a:ext cx="6172200" cy="7152499"/>
          </a:xfrm>
          <a:prstGeom prst="rect">
            <a:avLst/>
          </a:prstGeom>
          <a:noFill/>
          <a:ln w="9525">
            <a:noFill/>
          </a:ln>
        </p:spPr>
        <p:txBody>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p>
        </p:txBody>
      </p:sp>
      <p:sp>
        <p:nvSpPr>
          <p:cNvPr id="1029" name="Rectangle 5"/>
          <p:cNvSpPr>
            <a:spLocks noGrp="1" noChangeArrowheads="1"/>
          </p:cNvSpPr>
          <p:nvPr>
            <p:ph type="dt" sz="half" idx="2"/>
          </p:nvPr>
        </p:nvSpPr>
        <p:spPr bwMode="auto">
          <a:xfrm>
            <a:off x="342900" y="9018568"/>
            <a:ext cx="1600200" cy="687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050"/>
            </a:lvl1pPr>
          </a:lstStyle>
          <a:p>
            <a:fld id="{63A1C593-65D0-4073-BCC9-577B9352EA97}" type="datetimeFigureOut">
              <a:rPr lang="en-US" smtClean="0"/>
              <a:t>5/8/2023</a:t>
            </a:fld>
            <a:endParaRPr lang="en-US"/>
          </a:p>
        </p:txBody>
      </p:sp>
      <p:sp>
        <p:nvSpPr>
          <p:cNvPr id="1030" name="Rectangle 6"/>
          <p:cNvSpPr>
            <a:spLocks noGrp="1" noChangeArrowheads="1"/>
          </p:cNvSpPr>
          <p:nvPr>
            <p:ph type="ftr" sz="quarter" idx="3"/>
          </p:nvPr>
        </p:nvSpPr>
        <p:spPr bwMode="auto">
          <a:xfrm>
            <a:off x="2343150" y="9018568"/>
            <a:ext cx="2171700" cy="687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050"/>
            </a:lvl1pPr>
          </a:lstStyle>
          <a:p>
            <a:endParaRPr lang="en-US"/>
          </a:p>
        </p:txBody>
      </p:sp>
      <p:sp>
        <p:nvSpPr>
          <p:cNvPr id="1031" name="Rectangle 7"/>
          <p:cNvSpPr>
            <a:spLocks noGrp="1" noChangeArrowheads="1"/>
          </p:cNvSpPr>
          <p:nvPr>
            <p:ph type="sldNum" sz="quarter" idx="4"/>
          </p:nvPr>
        </p:nvSpPr>
        <p:spPr bwMode="auto">
          <a:xfrm>
            <a:off x="4914900" y="9018568"/>
            <a:ext cx="1600200" cy="687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050"/>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27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257175" indent="-257175" algn="l" rtl="0" fontAlgn="base">
        <a:spcBef>
          <a:spcPct val="15000"/>
        </a:spcBef>
        <a:spcAft>
          <a:spcPct val="0"/>
        </a:spcAft>
        <a:buChar char="•"/>
        <a:defRPr sz="2400" kern="1200">
          <a:solidFill>
            <a:schemeClr val="tx1"/>
          </a:solidFill>
          <a:latin typeface="+mn-lt"/>
          <a:ea typeface="+mn-ea"/>
          <a:cs typeface="+mn-cs"/>
        </a:defRPr>
      </a:lvl1pPr>
      <a:lvl2pPr marL="557530" indent="-213995" algn="l" rtl="0" fontAlgn="base">
        <a:spcBef>
          <a:spcPct val="15000"/>
        </a:spcBef>
        <a:spcAft>
          <a:spcPct val="0"/>
        </a:spcAft>
        <a:buChar char="–"/>
        <a:defRPr sz="2100" kern="1200">
          <a:solidFill>
            <a:schemeClr val="tx1"/>
          </a:solidFill>
          <a:latin typeface="+mn-lt"/>
          <a:ea typeface="+mn-ea"/>
          <a:cs typeface="+mn-cs"/>
        </a:defRPr>
      </a:lvl2pPr>
      <a:lvl3pPr marL="857250" indent="-171450" algn="l" rtl="0" fontAlgn="base">
        <a:spcBef>
          <a:spcPct val="15000"/>
        </a:spcBef>
        <a:spcAft>
          <a:spcPct val="0"/>
        </a:spcAft>
        <a:buChar char="•"/>
        <a:defRPr sz="1800" kern="1200">
          <a:solidFill>
            <a:schemeClr val="tx1"/>
          </a:solidFill>
          <a:latin typeface="+mn-lt"/>
          <a:ea typeface="+mn-ea"/>
          <a:cs typeface="+mn-cs"/>
        </a:defRPr>
      </a:lvl3pPr>
      <a:lvl4pPr marL="1200150" indent="-171450" algn="l" rtl="0" fontAlgn="base">
        <a:spcBef>
          <a:spcPct val="15000"/>
        </a:spcBef>
        <a:spcAft>
          <a:spcPct val="0"/>
        </a:spcAft>
        <a:buChar char="–"/>
        <a:defRPr sz="1500" kern="1200">
          <a:solidFill>
            <a:schemeClr val="tx1"/>
          </a:solidFill>
          <a:latin typeface="+mn-lt"/>
          <a:ea typeface="+mn-ea"/>
          <a:cs typeface="+mn-cs"/>
        </a:defRPr>
      </a:lvl4pPr>
      <a:lvl5pPr marL="1543050" indent="-171450" algn="l" rtl="0" fontAlgn="base">
        <a:spcBef>
          <a:spcPct val="15000"/>
        </a:spcBef>
        <a:spcAft>
          <a:spcPct val="0"/>
        </a:spcAft>
        <a:buChar char="»"/>
        <a:defRPr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ChangeArrowheads="1"/>
          </p:cNvSpPr>
          <p:nvPr>
            <p:ph type="ctrTitle"/>
          </p:nvPr>
        </p:nvSpPr>
        <p:spPr>
          <a:xfrm>
            <a:off x="347982" y="2529927"/>
            <a:ext cx="6155531" cy="2627289"/>
          </a:xfrm>
          <a:ln>
            <a:solidFill>
              <a:schemeClr val="accent2"/>
            </a:solidFill>
          </a:ln>
        </p:spPr>
        <p:txBody>
          <a:bodyPr/>
          <a:lstStyle/>
          <a:p>
            <a:r>
              <a:rPr lang="en-US" sz="2400" dirty="0">
                <a:ln w="0"/>
                <a:solidFill>
                  <a:schemeClr val="tx1"/>
                </a:solidFill>
                <a:effectLst>
                  <a:outerShdw blurRad="38100" dist="25400" dir="5400000" algn="ctr" rotWithShape="0">
                    <a:srgbClr val="6E747A">
                      <a:alpha val="43000"/>
                    </a:srgbClr>
                  </a:outerShdw>
                </a:effectLst>
              </a:rPr>
              <a:t>INAMA NYUNGURANABITEKEREZO MU KWIZIHIZA UMUNSI </a:t>
            </a:r>
            <a:r>
              <a:rPr lang="en-US" sz="2400" dirty="0">
                <a:ln w="0"/>
                <a:solidFill>
                  <a:schemeClr val="tx1"/>
                </a:solidFill>
                <a:effectLst>
                  <a:outerShdw blurRad="38100" dist="25400" dir="5400000" algn="ctr" rotWithShape="0">
                    <a:srgbClr val="6E747A">
                      <a:alpha val="43000"/>
                    </a:srgbClr>
                  </a:outerShdw>
                </a:effectLst>
              </a:rPr>
              <a:t>MPUZAMAHANGA </a:t>
            </a:r>
            <a:r>
              <a:rPr lang="en-US" sz="2400" dirty="0" smtClean="0">
                <a:ln w="0"/>
                <a:solidFill>
                  <a:schemeClr val="tx1"/>
                </a:solidFill>
                <a:effectLst>
                  <a:outerShdw blurRad="38100" dist="25400" dir="5400000" algn="ctr" rotWithShape="0">
                    <a:srgbClr val="6E747A">
                      <a:alpha val="43000"/>
                    </a:srgbClr>
                  </a:outerShdw>
                </a:effectLst>
              </a:rPr>
              <a:t>W’UMURAGE, </a:t>
            </a:r>
            <a:r>
              <a:rPr lang="en-US" sz="2400" dirty="0">
                <a:ln w="0"/>
                <a:solidFill>
                  <a:schemeClr val="tx1"/>
                </a:solidFill>
                <a:effectLst>
                  <a:outerShdw blurRad="38100" dist="25400" dir="5400000" algn="ctr" rotWithShape="0">
                    <a:srgbClr val="6E747A">
                      <a:alpha val="43000"/>
                    </a:srgbClr>
                  </a:outerShdw>
                </a:effectLst>
              </a:rPr>
              <a:t>UMUNSI W’UMURAGE W’ISI WO MURI AFURIKA </a:t>
            </a:r>
            <a:r>
              <a:rPr lang="en-US" sz="2400" dirty="0" smtClean="0">
                <a:ln w="0"/>
                <a:solidFill>
                  <a:schemeClr val="tx1"/>
                </a:solidFill>
                <a:effectLst>
                  <a:outerShdw blurRad="38100" dist="25400" dir="5400000" algn="ctr" rotWithShape="0">
                    <a:srgbClr val="6E747A">
                      <a:alpha val="43000"/>
                    </a:srgbClr>
                  </a:outerShdw>
                </a:effectLst>
              </a:rPr>
              <a:t>N’UMUNSI MPUZAMAHANGA </a:t>
            </a:r>
            <a:r>
              <a:rPr lang="en-US" sz="2400" dirty="0">
                <a:ln w="0"/>
                <a:solidFill>
                  <a:schemeClr val="tx1"/>
                </a:solidFill>
                <a:effectLst>
                  <a:outerShdw blurRad="38100" dist="25400" dir="5400000" algn="ctr" rotWithShape="0">
                    <a:srgbClr val="6E747A">
                      <a:alpha val="43000"/>
                    </a:srgbClr>
                  </a:outerShdw>
                </a:effectLst>
              </a:rPr>
              <a:t>W’INGORO </a:t>
            </a:r>
            <a:r>
              <a:rPr lang="en-US" sz="2400" dirty="0" smtClean="0">
                <a:ln w="0"/>
                <a:solidFill>
                  <a:schemeClr val="tx1"/>
                </a:solidFill>
                <a:effectLst>
                  <a:outerShdw blurRad="38100" dist="25400" dir="5400000" algn="ctr" rotWithShape="0">
                    <a:srgbClr val="6E747A">
                      <a:alpha val="43000"/>
                    </a:srgbClr>
                  </a:outerShdw>
                </a:effectLst>
              </a:rPr>
              <a:t>NDANGAMURAGE</a:t>
            </a:r>
            <a:endParaRPr lang="en-US" sz="2400" dirty="0">
              <a:ln w="0"/>
              <a:solidFill>
                <a:schemeClr val="tx1"/>
              </a:solidFill>
              <a:effectLst>
                <a:outerShdw blurRad="38100" dist="25400" dir="5400000" algn="ctr" rotWithShape="0">
                  <a:srgbClr val="6E747A">
                    <a:alpha val="43000"/>
                  </a:srgbClr>
                </a:outerShdw>
              </a:effectLst>
            </a:endParaRPr>
          </a:p>
        </p:txBody>
      </p:sp>
      <p:sp>
        <p:nvSpPr>
          <p:cNvPr id="3" name="Subtitle 2"/>
          <p:cNvSpPr>
            <a:spLocks noGrp="1" noChangeArrowheads="1"/>
          </p:cNvSpPr>
          <p:nvPr>
            <p:ph type="subTitle" idx="1"/>
          </p:nvPr>
        </p:nvSpPr>
        <p:spPr>
          <a:xfrm>
            <a:off x="347981" y="5975894"/>
            <a:ext cx="6159104" cy="914400"/>
          </a:xfrm>
        </p:spPr>
        <p:txBody>
          <a:bodyPr/>
          <a:lstStyle/>
          <a:p>
            <a:r>
              <a:rPr lang="en-US" b="1" dirty="0" err="1" smtClean="0">
                <a:ln w="0"/>
                <a:solidFill>
                  <a:srgbClr val="23D75B"/>
                </a:solidFill>
                <a:effectLst>
                  <a:outerShdw blurRad="38100" dist="25400" dir="5400000" algn="ctr" rotWithShape="0">
                    <a:srgbClr val="6E747A">
                      <a:alpha val="43000"/>
                    </a:srgbClr>
                  </a:outerShdw>
                </a:effectLst>
              </a:rPr>
              <a:t>Kacyiru</a:t>
            </a:r>
            <a:r>
              <a:rPr lang="en-US" b="1" dirty="0" smtClean="0">
                <a:ln w="0"/>
                <a:solidFill>
                  <a:srgbClr val="23D75B"/>
                </a:solidFill>
                <a:effectLst>
                  <a:outerShdw blurRad="38100" dist="25400" dir="5400000" algn="ctr" rotWithShape="0">
                    <a:srgbClr val="6E747A">
                      <a:alpha val="43000"/>
                    </a:srgbClr>
                  </a:outerShdw>
                </a:effectLst>
              </a:rPr>
              <a:t>, 16 </a:t>
            </a:r>
            <a:r>
              <a:rPr lang="en-US" b="1" dirty="0">
                <a:ln w="0"/>
                <a:solidFill>
                  <a:srgbClr val="23D75B"/>
                </a:solidFill>
                <a:effectLst>
                  <a:outerShdw blurRad="38100" dist="25400" dir="5400000" algn="ctr" rotWithShape="0">
                    <a:srgbClr val="6E747A">
                      <a:alpha val="43000"/>
                    </a:srgbClr>
                  </a:outerShdw>
                </a:effectLst>
              </a:rPr>
              <a:t>GICURASI 2023</a:t>
            </a:r>
          </a:p>
          <a:p>
            <a:endParaRPr lang="en-US" sz="1600" dirty="0">
              <a:ln w="0"/>
              <a:effectLst>
                <a:outerShdw blurRad="38100" dist="25400" dir="5400000" algn="ctr" rotWithShape="0">
                  <a:srgbClr val="6E747A">
                    <a:alpha val="43000"/>
                  </a:srgbClr>
                </a:outerShdw>
              </a:effectLst>
            </a:endParaRPr>
          </a:p>
        </p:txBody>
      </p:sp>
      <p:sp>
        <p:nvSpPr>
          <p:cNvPr id="4" name="Subtitle 2"/>
          <p:cNvSpPr>
            <a:spLocks noGrp="1" noChangeArrowheads="1"/>
          </p:cNvSpPr>
          <p:nvPr/>
        </p:nvSpPr>
        <p:spPr>
          <a:xfrm>
            <a:off x="491576" y="7219478"/>
            <a:ext cx="6158865" cy="1778218"/>
          </a:xfrm>
          <a:prstGeom prst="rect">
            <a:avLst/>
          </a:prstGeom>
          <a:noFill/>
          <a:ln w="9525">
            <a:noFill/>
          </a:ln>
        </p:spPr>
        <p:txBody>
          <a:bodyPr/>
          <a:lstStyle>
            <a:lvl1pPr marL="0" indent="0" algn="ctr" rtl="0" fontAlgn="base">
              <a:spcBef>
                <a:spcPct val="15000"/>
              </a:spcBef>
              <a:spcAft>
                <a:spcPct val="0"/>
              </a:spcAft>
              <a:buFontTx/>
              <a:buNone/>
              <a:defRPr sz="2400" kern="1200">
                <a:solidFill>
                  <a:schemeClr val="bg1"/>
                </a:solidFill>
                <a:latin typeface="+mn-lt"/>
                <a:ea typeface="+mn-ea"/>
                <a:cs typeface="+mn-cs"/>
              </a:defRPr>
            </a:lvl1pPr>
            <a:lvl2pPr marL="557530" indent="-213995" algn="l" rtl="0" fontAlgn="base">
              <a:spcBef>
                <a:spcPct val="15000"/>
              </a:spcBef>
              <a:spcAft>
                <a:spcPct val="0"/>
              </a:spcAft>
              <a:buChar char="–"/>
              <a:defRPr sz="2100" kern="1200">
                <a:solidFill>
                  <a:schemeClr val="tx1"/>
                </a:solidFill>
                <a:latin typeface="+mn-lt"/>
                <a:ea typeface="+mn-ea"/>
                <a:cs typeface="+mn-cs"/>
              </a:defRPr>
            </a:lvl2pPr>
            <a:lvl3pPr marL="857250" indent="-171450" algn="l" rtl="0" fontAlgn="base">
              <a:spcBef>
                <a:spcPct val="15000"/>
              </a:spcBef>
              <a:spcAft>
                <a:spcPct val="0"/>
              </a:spcAft>
              <a:buChar char="•"/>
              <a:defRPr sz="1800" kern="1200">
                <a:solidFill>
                  <a:schemeClr val="tx1"/>
                </a:solidFill>
                <a:latin typeface="+mn-lt"/>
                <a:ea typeface="+mn-ea"/>
                <a:cs typeface="+mn-cs"/>
              </a:defRPr>
            </a:lvl3pPr>
            <a:lvl4pPr marL="1200150" indent="-171450" algn="l" rtl="0" fontAlgn="base">
              <a:spcBef>
                <a:spcPct val="15000"/>
              </a:spcBef>
              <a:spcAft>
                <a:spcPct val="0"/>
              </a:spcAft>
              <a:buChar char="–"/>
              <a:defRPr sz="1500" kern="1200">
                <a:solidFill>
                  <a:schemeClr val="tx1"/>
                </a:solidFill>
                <a:latin typeface="+mn-lt"/>
                <a:ea typeface="+mn-ea"/>
                <a:cs typeface="+mn-cs"/>
              </a:defRPr>
            </a:lvl4pPr>
            <a:lvl5pPr marL="1543050" indent="-171450" algn="l" rtl="0" fontAlgn="base">
              <a:spcBef>
                <a:spcPct val="15000"/>
              </a:spcBef>
              <a:spcAft>
                <a:spcPct val="0"/>
              </a:spcAft>
              <a:buChar char="»"/>
              <a:defRPr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3200" b="1" dirty="0" smtClean="0">
                <a:ln w="17780" cmpd="sng">
                  <a:solidFill>
                    <a:srgbClr val="FFFFFF"/>
                  </a:solidFill>
                  <a:prstDash val="solid"/>
                  <a:miter lim="800000"/>
                </a:ln>
                <a:solidFill>
                  <a:schemeClr val="tx1"/>
                </a:solidFill>
                <a:effectLst>
                  <a:outerShdw blurRad="50800" algn="tl" rotWithShape="0">
                    <a:srgbClr val="000000"/>
                  </a:outerShdw>
                </a:effectLst>
              </a:rPr>
              <a:t>“</a:t>
            </a:r>
            <a:r>
              <a:rPr lang="en-US" sz="3200" b="1" i="1" dirty="0" err="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Uruhare</a:t>
            </a:r>
            <a:r>
              <a:rPr lang="en-US" sz="3200" b="1" i="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t>
            </a:r>
            <a:r>
              <a:rPr lang="en-US" sz="3200" b="1" i="1" dirty="0" err="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rw’ikoranabuhanga</a:t>
            </a:r>
            <a:r>
              <a:rPr lang="en-US" sz="3200" b="1" i="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mu </a:t>
            </a:r>
            <a:r>
              <a:rPr lang="en-US" sz="3200" b="1" i="1" dirty="0" err="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guteza</a:t>
            </a:r>
            <a:r>
              <a:rPr lang="en-US" sz="3200" b="1" i="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t>
            </a:r>
            <a:r>
              <a:rPr lang="en-US" sz="3200" b="1" i="1" dirty="0" err="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imbere</a:t>
            </a:r>
            <a:r>
              <a:rPr lang="en-US" sz="3200" b="1" i="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t>
            </a:r>
            <a:r>
              <a:rPr lang="en-US" sz="3200" b="1" i="1" dirty="0" err="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ingoro</a:t>
            </a:r>
            <a:r>
              <a:rPr lang="en-US" sz="3200" b="1" i="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t>
            </a:r>
            <a:r>
              <a:rPr lang="en-US" sz="3200" b="1" i="1" dirty="0" err="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ndangamurage</a:t>
            </a:r>
            <a:r>
              <a:rPr lang="en-US" sz="3200" b="1" i="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mu Rwanda</a:t>
            </a:r>
            <a:r>
              <a:rPr lang="en-US" sz="3200" b="1" dirty="0" smtClean="0">
                <a:ln w="17780" cmpd="sng">
                  <a:solidFill>
                    <a:srgbClr val="FFFFFF"/>
                  </a:solidFill>
                  <a:prstDash val="solid"/>
                  <a:miter lim="800000"/>
                </a:ln>
                <a:solidFill>
                  <a:schemeClr val="tx1"/>
                </a:solidFill>
                <a:effectLst>
                  <a:outerShdw blurRad="50800" algn="tl" rotWithShape="0">
                    <a:srgbClr val="000000"/>
                  </a:outerShdw>
                </a:effectLst>
              </a:rPr>
              <a:t>”</a:t>
            </a:r>
            <a:endParaRPr lang="en-US" sz="3200" b="1" dirty="0">
              <a:ln w="17780" cmpd="sng">
                <a:solidFill>
                  <a:srgbClr val="FFFFFF"/>
                </a:solidFill>
                <a:prstDash val="solid"/>
                <a:miter lim="800000"/>
              </a:ln>
              <a:solidFill>
                <a:schemeClr val="tx1"/>
              </a:solidFill>
              <a:effectLst>
                <a:outerShdw blurRad="50800" algn="tl" rotWithShape="0">
                  <a:srgbClr val="000000"/>
                </a:outerShdw>
              </a:effectLst>
            </a:endParaRPr>
          </a:p>
          <a:p>
            <a:endParaRPr lang="en-US" sz="3200" b="1" dirty="0">
              <a:ln w="17780" cmpd="sng">
                <a:solidFill>
                  <a:srgbClr val="FFFFFF"/>
                </a:solidFill>
                <a:prstDash val="solid"/>
                <a:miter lim="800000"/>
              </a:ln>
              <a:solidFill>
                <a:srgbClr val="FF0000"/>
              </a:solidFill>
              <a:effectLst>
                <a:outerShdw blurRad="50800" algn="tl" rotWithShape="0">
                  <a:srgbClr val="000000"/>
                </a:outerShdw>
              </a:effectLst>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95059" y="33876"/>
            <a:ext cx="2455385" cy="1388930"/>
          </a:xfrm>
          <a:prstGeom prst="rect">
            <a:avLst/>
          </a:prstGeom>
        </p:spPr>
      </p:pic>
      <p:sp>
        <p:nvSpPr>
          <p:cNvPr id="5" name="Title 1"/>
          <p:cNvSpPr txBox="1">
            <a:spLocks noChangeArrowheads="1"/>
          </p:cNvSpPr>
          <p:nvPr/>
        </p:nvSpPr>
        <p:spPr>
          <a:xfrm>
            <a:off x="347981" y="966466"/>
            <a:ext cx="6155531" cy="1563462"/>
          </a:xfrm>
          <a:prstGeom prst="rect">
            <a:avLst/>
          </a:prstGeom>
          <a:noFill/>
          <a:ln w="9525">
            <a:noFill/>
          </a:ln>
        </p:spPr>
        <p:txBody>
          <a:bodyPr anchor="ctr"/>
          <a:lstStyle>
            <a:lvl1pPr algn="ctr" rtl="0" fontAlgn="base">
              <a:spcBef>
                <a:spcPct val="0"/>
              </a:spcBef>
              <a:spcAft>
                <a:spcPct val="0"/>
              </a:spcAft>
              <a:defRPr sz="2700" kern="1200">
                <a:solidFill>
                  <a:schemeClr val="bg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a:lstStyle>
          <a:p>
            <a:endParaRPr lang="en-US" sz="4000"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48780" cy="1172210"/>
          </a:xfrm>
          <a:solidFill>
            <a:schemeClr val="bg2"/>
          </a:solidFill>
        </p:spPr>
        <p:txBody>
          <a:bodyPr/>
          <a:lstStyle/>
          <a:p>
            <a:pPr algn="ctr" fontAlgn="ctr"/>
            <a:r>
              <a:rPr lang="en-US" dirty="0"/>
              <a:t>  </a:t>
            </a:r>
            <a:r>
              <a:rPr lang="en-US" sz="4000" dirty="0"/>
              <a:t> </a:t>
            </a:r>
            <a:r>
              <a:rPr lang="en-US" sz="4000" b="1" dirty="0">
                <a:ln w="9525" cmpd="sng">
                  <a:solidFill>
                    <a:schemeClr val="accent1"/>
                  </a:solidFill>
                  <a:prstDash val="solid"/>
                </a:ln>
                <a:solidFill>
                  <a:srgbClr val="70AD47">
                    <a:tint val="1000"/>
                  </a:srgbClr>
                </a:solidFill>
                <a:effectLst>
                  <a:glow rad="38100">
                    <a:schemeClr val="accent1">
                      <a:alpha val="40000"/>
                    </a:schemeClr>
                  </a:glow>
                </a:effectLst>
              </a:rPr>
              <a:t>IMPAMVU Y’INAMA</a:t>
            </a:r>
          </a:p>
        </p:txBody>
      </p:sp>
      <p:sp>
        <p:nvSpPr>
          <p:cNvPr id="3" name="Content Placeholder 2"/>
          <p:cNvSpPr>
            <a:spLocks noGrp="1"/>
          </p:cNvSpPr>
          <p:nvPr>
            <p:ph idx="1"/>
          </p:nvPr>
        </p:nvSpPr>
        <p:spPr>
          <a:xfrm>
            <a:off x="384048" y="1279399"/>
            <a:ext cx="5724144" cy="8376665"/>
          </a:xfrm>
        </p:spPr>
        <p:txBody>
          <a:bodyPr/>
          <a:lstStyle/>
          <a:p>
            <a:pPr marL="0" indent="0" algn="just">
              <a:buNone/>
            </a:pPr>
            <a:r>
              <a:rPr lang="en-US" sz="1600" dirty="0"/>
              <a:t>Buri mwaka, ku wa 18 Mata u Rwanda rwifatanya n’isi yose kwizihiza </a:t>
            </a:r>
            <a:r>
              <a:rPr lang="en-US" sz="1600" dirty="0" err="1"/>
              <a:t>Umunsi</a:t>
            </a:r>
            <a:r>
              <a:rPr lang="en-US" sz="1600" dirty="0"/>
              <a:t> </a:t>
            </a:r>
            <a:r>
              <a:rPr lang="en-US" sz="1600" dirty="0" err="1"/>
              <a:t>Mpuzamahanga</a:t>
            </a:r>
            <a:r>
              <a:rPr lang="en-US" sz="1600" dirty="0"/>
              <a:t> </a:t>
            </a:r>
            <a:r>
              <a:rPr lang="en-US" sz="1600" dirty="0" err="1"/>
              <a:t>w’Umurage</a:t>
            </a:r>
            <a:r>
              <a:rPr lang="en-US" sz="1600" dirty="0"/>
              <a:t> </a:t>
            </a:r>
            <a:r>
              <a:rPr lang="en-US" sz="1600" dirty="0" smtClean="0"/>
              <a:t>,</a:t>
            </a:r>
            <a:r>
              <a:rPr lang="en-US" sz="1600" dirty="0" err="1" smtClean="0"/>
              <a:t>ku</a:t>
            </a:r>
            <a:r>
              <a:rPr lang="en-US" sz="1600" dirty="0" smtClean="0"/>
              <a:t> </a:t>
            </a:r>
            <a:r>
              <a:rPr lang="en-US" sz="1600" dirty="0" err="1" smtClean="0"/>
              <a:t>wa</a:t>
            </a:r>
            <a:r>
              <a:rPr lang="en-US" sz="1600" dirty="0" smtClean="0"/>
              <a:t> 5 </a:t>
            </a:r>
            <a:r>
              <a:rPr lang="en-US" sz="1600" dirty="0" err="1" smtClean="0"/>
              <a:t>Gicurasi</a:t>
            </a:r>
            <a:r>
              <a:rPr lang="en-US" sz="1600" dirty="0" smtClean="0"/>
              <a:t> </a:t>
            </a:r>
            <a:r>
              <a:rPr lang="en-US" sz="1600" dirty="0" err="1" smtClean="0"/>
              <a:t>hakizihizwa</a:t>
            </a:r>
            <a:r>
              <a:rPr lang="en-US" sz="1600" dirty="0" smtClean="0"/>
              <a:t> </a:t>
            </a:r>
            <a:r>
              <a:rPr lang="en-US" sz="1600" dirty="0" err="1" smtClean="0"/>
              <a:t>Umunsi</a:t>
            </a:r>
            <a:r>
              <a:rPr lang="en-US" sz="1600" dirty="0" smtClean="0"/>
              <a:t> </a:t>
            </a:r>
            <a:r>
              <a:rPr lang="en-US" sz="1600" dirty="0" err="1" smtClean="0"/>
              <a:t>w’Umurage</a:t>
            </a:r>
            <a:r>
              <a:rPr lang="en-US" sz="1600" dirty="0" smtClean="0"/>
              <a:t> </a:t>
            </a:r>
            <a:r>
              <a:rPr lang="en-US" sz="1600" dirty="0" err="1" smtClean="0"/>
              <a:t>w’isi</a:t>
            </a:r>
            <a:r>
              <a:rPr lang="en-US" sz="1600" dirty="0" smtClean="0"/>
              <a:t> </a:t>
            </a:r>
            <a:r>
              <a:rPr lang="en-US" sz="1600" dirty="0" smtClean="0"/>
              <a:t>wo muri </a:t>
            </a:r>
            <a:r>
              <a:rPr lang="en-US" sz="1600" dirty="0" err="1" smtClean="0"/>
              <a:t>Afurika</a:t>
            </a:r>
            <a:r>
              <a:rPr lang="en-US" sz="1600" dirty="0" smtClean="0"/>
              <a:t>, </a:t>
            </a:r>
            <a:r>
              <a:rPr lang="en-US" sz="1600" dirty="0" err="1" smtClean="0"/>
              <a:t>naho</a:t>
            </a:r>
            <a:r>
              <a:rPr lang="en-US" sz="1600" dirty="0" smtClean="0"/>
              <a:t> </a:t>
            </a:r>
            <a:r>
              <a:rPr lang="en-US" sz="1600" dirty="0" err="1" smtClean="0"/>
              <a:t>ku</a:t>
            </a:r>
            <a:r>
              <a:rPr lang="en-US" sz="1600" dirty="0" smtClean="0"/>
              <a:t> </a:t>
            </a:r>
            <a:r>
              <a:rPr lang="en-US" sz="1600" dirty="0" err="1"/>
              <a:t>wa</a:t>
            </a:r>
            <a:r>
              <a:rPr lang="en-US" sz="1600" dirty="0"/>
              <a:t> 18 </a:t>
            </a:r>
            <a:r>
              <a:rPr lang="en-US" sz="1600" dirty="0" err="1"/>
              <a:t>Gicurasi</a:t>
            </a:r>
            <a:r>
              <a:rPr lang="en-US" sz="1600" dirty="0"/>
              <a:t> </a:t>
            </a:r>
            <a:r>
              <a:rPr lang="en-US" sz="1600" dirty="0" err="1"/>
              <a:t>hakizihizwa</a:t>
            </a:r>
            <a:r>
              <a:rPr lang="en-US" sz="1600" dirty="0"/>
              <a:t> Umunsi Mpuzamahanga w’ </a:t>
            </a:r>
            <a:r>
              <a:rPr lang="en-US" sz="1600" dirty="0" err="1"/>
              <a:t>Ingoro</a:t>
            </a:r>
            <a:r>
              <a:rPr lang="en-US" sz="1600" dirty="0"/>
              <a:t> </a:t>
            </a:r>
            <a:r>
              <a:rPr lang="en-US" sz="1600" dirty="0" err="1" smtClean="0"/>
              <a:t>Ndangamurage</a:t>
            </a:r>
            <a:r>
              <a:rPr lang="en-US" sz="1600" b="1" i="1" dirty="0" smtClean="0"/>
              <a:t>. </a:t>
            </a:r>
            <a:r>
              <a:rPr lang="en-US" sz="1600" dirty="0"/>
              <a:t>Kwizihiza </a:t>
            </a:r>
            <a:r>
              <a:rPr lang="en-US" sz="1600" dirty="0" err="1"/>
              <a:t>Umunsi</a:t>
            </a:r>
            <a:r>
              <a:rPr lang="en-US" sz="1600" dirty="0"/>
              <a:t> </a:t>
            </a:r>
            <a:r>
              <a:rPr lang="en-US" sz="1600" dirty="0" err="1"/>
              <a:t>Mpuzamahanga</a:t>
            </a:r>
            <a:r>
              <a:rPr lang="en-US" sz="1600" dirty="0"/>
              <a:t> </a:t>
            </a:r>
            <a:r>
              <a:rPr lang="en-US" sz="1600" dirty="0" err="1" smtClean="0"/>
              <a:t>w’Umurage</a:t>
            </a:r>
            <a:r>
              <a:rPr lang="en-US" sz="1600" dirty="0" smtClean="0"/>
              <a:t> </a:t>
            </a:r>
            <a:r>
              <a:rPr lang="en-US" sz="1600" dirty="0" err="1" smtClean="0"/>
              <a:t>bigamije</a:t>
            </a:r>
            <a:r>
              <a:rPr lang="en-US" sz="1600" dirty="0" smtClean="0"/>
              <a:t> </a:t>
            </a:r>
            <a:r>
              <a:rPr lang="en-US" sz="1600" dirty="0"/>
              <a:t>ubukangurambaga mu gusigasira umurage ndangamuco </a:t>
            </a:r>
            <a:r>
              <a:rPr lang="en-US" sz="1600" dirty="0" err="1"/>
              <a:t>n’umurage</a:t>
            </a:r>
            <a:r>
              <a:rPr lang="en-US" sz="1600" dirty="0"/>
              <a:t> </a:t>
            </a:r>
            <a:r>
              <a:rPr lang="en-US" sz="1600" dirty="0" err="1" smtClean="0"/>
              <a:t>kamere</a:t>
            </a:r>
            <a:r>
              <a:rPr lang="en-US" sz="1600" dirty="0" smtClean="0"/>
              <a:t> </a:t>
            </a:r>
            <a:r>
              <a:rPr lang="en-US" sz="1600" dirty="0"/>
              <a:t>no gukangurira abantu kwishimira urusobe rw’ibyiza bitandukanye </a:t>
            </a:r>
            <a:r>
              <a:rPr lang="en-US" sz="1600" dirty="0" err="1"/>
              <a:t>birimo</a:t>
            </a:r>
            <a:r>
              <a:rPr lang="en-US" sz="1600" dirty="0"/>
              <a:t> </a:t>
            </a:r>
            <a:r>
              <a:rPr lang="en-US" sz="1600" dirty="0" err="1" smtClean="0"/>
              <a:t>nk’inyubako</a:t>
            </a:r>
            <a:r>
              <a:rPr lang="en-US" sz="1600" dirty="0" smtClean="0"/>
              <a:t> </a:t>
            </a:r>
            <a:r>
              <a:rPr lang="en-US" sz="1600" dirty="0" err="1" smtClean="0"/>
              <a:t>ndangamateka</a:t>
            </a:r>
            <a:r>
              <a:rPr lang="en-US" sz="1600" dirty="0" smtClean="0"/>
              <a:t>, </a:t>
            </a:r>
            <a:r>
              <a:rPr lang="en-US" sz="1600" dirty="0" err="1" smtClean="0"/>
              <a:t>ibikoresho</a:t>
            </a:r>
            <a:r>
              <a:rPr lang="en-US" sz="1600" dirty="0" smtClean="0"/>
              <a:t> </a:t>
            </a:r>
            <a:r>
              <a:rPr lang="en-US" sz="1600" dirty="0" err="1" smtClean="0"/>
              <a:t>ndangamurage</a:t>
            </a:r>
            <a:r>
              <a:rPr lang="en-US" sz="1600" dirty="0" smtClean="0"/>
              <a:t> </a:t>
            </a:r>
            <a:r>
              <a:rPr lang="en-US" sz="1600" dirty="0"/>
              <a:t>n’ahantu ndangamurage hafite amateka y’ibisigaratongo </a:t>
            </a:r>
            <a:r>
              <a:rPr lang="en-US" sz="1600" dirty="0" err="1"/>
              <a:t>n’ibindi</a:t>
            </a:r>
            <a:r>
              <a:rPr lang="en-US" sz="1600" dirty="0"/>
              <a:t>. </a:t>
            </a:r>
            <a:r>
              <a:rPr lang="en-US" sz="1600" dirty="0" err="1"/>
              <a:t>K</a:t>
            </a:r>
            <a:r>
              <a:rPr lang="en-US" sz="1600" dirty="0" err="1" smtClean="0"/>
              <a:t>wizihiza</a:t>
            </a:r>
            <a:r>
              <a:rPr lang="en-US" sz="1600" dirty="0" smtClean="0"/>
              <a:t> </a:t>
            </a:r>
            <a:r>
              <a:rPr lang="en-US" sz="1600" dirty="0" err="1"/>
              <a:t>umunsi</a:t>
            </a:r>
            <a:r>
              <a:rPr lang="en-US" sz="1600" dirty="0"/>
              <a:t> </a:t>
            </a:r>
            <a:r>
              <a:rPr lang="en-US" sz="1600" dirty="0" err="1"/>
              <a:t>w’Umurage</a:t>
            </a:r>
            <a:r>
              <a:rPr lang="en-US" sz="1600" dirty="0"/>
              <a:t> </a:t>
            </a:r>
            <a:r>
              <a:rPr lang="en-US" sz="1600" dirty="0" err="1"/>
              <a:t>w’isi</a:t>
            </a:r>
            <a:r>
              <a:rPr lang="en-US" sz="1600" dirty="0"/>
              <a:t> wo muri </a:t>
            </a:r>
            <a:r>
              <a:rPr lang="en-US" sz="1600" dirty="0" err="1" smtClean="0"/>
              <a:t>Afurika</a:t>
            </a:r>
            <a:r>
              <a:rPr lang="en-US" sz="1600" dirty="0" smtClean="0"/>
              <a:t> </a:t>
            </a:r>
            <a:r>
              <a:rPr lang="en-US" sz="1600" dirty="0" err="1" smtClean="0"/>
              <a:t>bigamije</a:t>
            </a:r>
            <a:r>
              <a:rPr lang="en-US" sz="1600" dirty="0" smtClean="0"/>
              <a:t> </a:t>
            </a:r>
            <a:r>
              <a:rPr lang="en-US" sz="1600" dirty="0" err="1" smtClean="0"/>
              <a:t>kuzirikana</a:t>
            </a:r>
            <a:r>
              <a:rPr lang="en-US" sz="1600" dirty="0" smtClean="0"/>
              <a:t> </a:t>
            </a:r>
            <a:r>
              <a:rPr lang="en-US" sz="1600" dirty="0" err="1" smtClean="0"/>
              <a:t>umurage</a:t>
            </a:r>
            <a:r>
              <a:rPr lang="en-US" sz="1600" dirty="0" smtClean="0"/>
              <a:t> </a:t>
            </a:r>
            <a:r>
              <a:rPr lang="en-US" sz="1600" dirty="0" err="1" smtClean="0"/>
              <a:t>ndangamuco</a:t>
            </a:r>
            <a:r>
              <a:rPr lang="en-US" sz="1600" dirty="0" smtClean="0"/>
              <a:t> </a:t>
            </a:r>
            <a:r>
              <a:rPr lang="en-US" sz="1600" dirty="0" err="1" smtClean="0"/>
              <a:t>n’umurage</a:t>
            </a:r>
            <a:r>
              <a:rPr lang="en-US" sz="1600" dirty="0" smtClean="0"/>
              <a:t> </a:t>
            </a:r>
            <a:r>
              <a:rPr lang="en-US" sz="1600" dirty="0" err="1" smtClean="0"/>
              <a:t>karemano</a:t>
            </a:r>
            <a:r>
              <a:rPr lang="en-US" sz="1600" dirty="0" smtClean="0"/>
              <a:t> </a:t>
            </a:r>
            <a:r>
              <a:rPr lang="en-US" sz="1600" dirty="0" err="1" smtClean="0"/>
              <a:t>by’Afurika</a:t>
            </a:r>
            <a:r>
              <a:rPr lang="en-US" sz="1600" dirty="0" smtClean="0"/>
              <a:t> mu </a:t>
            </a:r>
            <a:r>
              <a:rPr lang="en-US" sz="1600" dirty="0" err="1" smtClean="0"/>
              <a:t>cyerekezo</a:t>
            </a:r>
            <a:r>
              <a:rPr lang="en-US" sz="1600" dirty="0" smtClean="0"/>
              <a:t> </a:t>
            </a:r>
            <a:r>
              <a:rPr lang="en-US" sz="1600" dirty="0" err="1" smtClean="0"/>
              <a:t>ndengamipaka</a:t>
            </a:r>
            <a:r>
              <a:rPr lang="en-US" sz="1600" dirty="0" smtClean="0"/>
              <a:t>. </a:t>
            </a:r>
            <a:r>
              <a:rPr lang="en-US" sz="1600" dirty="0"/>
              <a:t>Umunsi Mpuzamahanga w’ Ingoro Ndangamurage wo wizihizwa hagamijwe kuzirikana akamaro k’ingoro ndangamurage mu mibereho y’abantu. </a:t>
            </a:r>
          </a:p>
          <a:p>
            <a:pPr marL="0" indent="0" algn="just">
              <a:buNone/>
            </a:pPr>
            <a:r>
              <a:rPr lang="en-US" sz="1600" dirty="0"/>
              <a:t>Mu </a:t>
            </a:r>
            <a:r>
              <a:rPr lang="en-US" sz="1600" dirty="0" err="1"/>
              <a:t>rwego</a:t>
            </a:r>
            <a:r>
              <a:rPr lang="en-US" sz="1600" dirty="0"/>
              <a:t> </a:t>
            </a:r>
            <a:r>
              <a:rPr lang="en-US" sz="1600" dirty="0" err="1"/>
              <a:t>rwo</a:t>
            </a:r>
            <a:r>
              <a:rPr lang="en-US" sz="1600" dirty="0"/>
              <a:t> </a:t>
            </a:r>
            <a:r>
              <a:rPr lang="en-US" sz="1600" dirty="0" err="1"/>
              <a:t>kwizihiza</a:t>
            </a:r>
            <a:r>
              <a:rPr lang="en-US" sz="1600" dirty="0"/>
              <a:t> </a:t>
            </a:r>
            <a:r>
              <a:rPr lang="en-US" sz="1600" dirty="0" err="1"/>
              <a:t>iyo</a:t>
            </a:r>
            <a:r>
              <a:rPr lang="en-US" sz="1600" dirty="0"/>
              <a:t>  </a:t>
            </a:r>
            <a:r>
              <a:rPr lang="en-US" sz="1600" dirty="0" err="1"/>
              <a:t>minsi</a:t>
            </a:r>
            <a:r>
              <a:rPr lang="en-US" sz="1600" dirty="0"/>
              <a:t> </a:t>
            </a:r>
            <a:r>
              <a:rPr lang="en-US" sz="1600" dirty="0" err="1"/>
              <a:t>yombi</a:t>
            </a:r>
            <a:r>
              <a:rPr lang="en-US" sz="1600" dirty="0"/>
              <a:t>, </a:t>
            </a:r>
            <a:r>
              <a:rPr lang="en-US" sz="1600" dirty="0" err="1"/>
              <a:t>Inteko</a:t>
            </a:r>
            <a:r>
              <a:rPr lang="en-US" sz="1600" dirty="0"/>
              <a:t> </a:t>
            </a:r>
            <a:r>
              <a:rPr lang="en-US" sz="1600" dirty="0" err="1"/>
              <a:t>y’Umuco</a:t>
            </a:r>
            <a:r>
              <a:rPr lang="en-US" sz="1600" dirty="0"/>
              <a:t> </a:t>
            </a:r>
            <a:r>
              <a:rPr lang="en-US" sz="1600" dirty="0" err="1"/>
              <a:t>yateguye</a:t>
            </a:r>
            <a:r>
              <a:rPr lang="en-US" sz="1600" dirty="0"/>
              <a:t> </a:t>
            </a:r>
            <a:r>
              <a:rPr lang="en-US" sz="1600" dirty="0" err="1"/>
              <a:t>Inama</a:t>
            </a:r>
            <a:r>
              <a:rPr lang="en-US" sz="1600" dirty="0"/>
              <a:t> </a:t>
            </a:r>
            <a:r>
              <a:rPr lang="en-US" sz="1600" dirty="0" err="1"/>
              <a:t>nyunguranabitekerezo</a:t>
            </a:r>
            <a:r>
              <a:rPr lang="en-US" sz="1600" dirty="0"/>
              <a:t> </a:t>
            </a:r>
            <a:r>
              <a:rPr lang="en-US" sz="1600" dirty="0" err="1"/>
              <a:t>izahuza</a:t>
            </a:r>
            <a:r>
              <a:rPr lang="en-US" sz="1600" dirty="0"/>
              <a:t> </a:t>
            </a:r>
            <a:r>
              <a:rPr lang="en-US" sz="1600" dirty="0" err="1"/>
              <a:t>abashakashatsi</a:t>
            </a:r>
            <a:r>
              <a:rPr lang="en-US" sz="1600" dirty="0"/>
              <a:t> </a:t>
            </a:r>
            <a:r>
              <a:rPr lang="en-US" sz="1600" dirty="0" err="1"/>
              <a:t>n’impuguke</a:t>
            </a:r>
            <a:r>
              <a:rPr lang="en-US" sz="1600" dirty="0"/>
              <a:t> mu </a:t>
            </a:r>
            <a:r>
              <a:rPr lang="en-US" sz="1600" dirty="0" err="1"/>
              <a:t>kubungabunga</a:t>
            </a:r>
            <a:r>
              <a:rPr lang="en-US" sz="1600" dirty="0"/>
              <a:t> no </a:t>
            </a:r>
            <a:r>
              <a:rPr lang="en-US" sz="1600" dirty="0" err="1"/>
              <a:t>kurengera</a:t>
            </a:r>
            <a:r>
              <a:rPr lang="en-US" sz="1600" dirty="0"/>
              <a:t> </a:t>
            </a:r>
            <a:r>
              <a:rPr lang="en-US" sz="1600" dirty="0" err="1"/>
              <a:t>umurage</a:t>
            </a:r>
            <a:r>
              <a:rPr lang="en-US" sz="1600" dirty="0"/>
              <a:t> ndangamuco </a:t>
            </a:r>
            <a:r>
              <a:rPr lang="en-US" sz="1600" dirty="0" err="1"/>
              <a:t>n’umurage</a:t>
            </a:r>
            <a:r>
              <a:rPr lang="en-US" sz="1600" dirty="0"/>
              <a:t> </a:t>
            </a:r>
            <a:r>
              <a:rPr lang="en-US" sz="1600" dirty="0" err="1" smtClean="0"/>
              <a:t>kamere</a:t>
            </a:r>
            <a:r>
              <a:rPr lang="en-US" sz="1600" dirty="0" smtClean="0"/>
              <a:t>. </a:t>
            </a:r>
            <a:r>
              <a:rPr lang="en-US" sz="1600" dirty="0"/>
              <a:t>Iyo </a:t>
            </a:r>
            <a:r>
              <a:rPr lang="en-US" sz="1600" dirty="0" err="1"/>
              <a:t>nama</a:t>
            </a:r>
            <a:r>
              <a:rPr lang="en-US" sz="1600" dirty="0"/>
              <a:t> </a:t>
            </a:r>
            <a:r>
              <a:rPr lang="en-US" sz="1600" dirty="0" smtClean="0"/>
              <a:t> </a:t>
            </a:r>
            <a:r>
              <a:rPr lang="en-US" sz="1600" dirty="0" err="1" smtClean="0"/>
              <a:t>izaba</a:t>
            </a:r>
            <a:r>
              <a:rPr lang="en-US" sz="1600" dirty="0" smtClean="0"/>
              <a:t> </a:t>
            </a:r>
            <a:r>
              <a:rPr lang="en-US" sz="1600" dirty="0" err="1"/>
              <a:t>kuwa</a:t>
            </a:r>
            <a:r>
              <a:rPr lang="en-US" sz="1600" dirty="0"/>
              <a:t> 16 </a:t>
            </a:r>
            <a:r>
              <a:rPr lang="en-US" sz="1600" dirty="0" err="1"/>
              <a:t>Gicurasi</a:t>
            </a:r>
            <a:r>
              <a:rPr lang="en-US" sz="1600" dirty="0"/>
              <a:t> 2023 </a:t>
            </a:r>
            <a:r>
              <a:rPr lang="en-US" sz="1600" dirty="0" err="1" smtClean="0"/>
              <a:t>ikazabera</a:t>
            </a:r>
            <a:r>
              <a:rPr lang="en-US" sz="1600" dirty="0" smtClean="0"/>
              <a:t> </a:t>
            </a:r>
            <a:r>
              <a:rPr lang="en-US" sz="1600" dirty="0" err="1" smtClean="0"/>
              <a:t>ku</a:t>
            </a:r>
            <a:r>
              <a:rPr lang="en-US" sz="1600" dirty="0" smtClean="0"/>
              <a:t> </a:t>
            </a:r>
            <a:r>
              <a:rPr lang="en-US" sz="1600" dirty="0" err="1" smtClean="0"/>
              <a:t>Kacyiru</a:t>
            </a:r>
            <a:r>
              <a:rPr lang="en-US" sz="1600" dirty="0" smtClean="0"/>
              <a:t>, </a:t>
            </a:r>
            <a:r>
              <a:rPr lang="en-US" sz="1600" dirty="0" err="1"/>
              <a:t>ahakorera</a:t>
            </a:r>
            <a:r>
              <a:rPr lang="en-US" sz="1600" dirty="0"/>
              <a:t> </a:t>
            </a:r>
            <a:r>
              <a:rPr lang="en-US" sz="1600" dirty="0" err="1"/>
              <a:t>amashami</a:t>
            </a:r>
            <a:r>
              <a:rPr lang="en-US" sz="1600" dirty="0"/>
              <a:t> </a:t>
            </a:r>
            <a:r>
              <a:rPr lang="en-US" sz="1600" dirty="0" err="1"/>
              <a:t>y’Inshyinguranyandiko</a:t>
            </a:r>
            <a:r>
              <a:rPr lang="en-US" sz="1600" dirty="0"/>
              <a:t> </a:t>
            </a:r>
            <a:r>
              <a:rPr lang="en-US" sz="1600" dirty="0" err="1"/>
              <a:t>n’Inkoranyabitabo</a:t>
            </a:r>
            <a:r>
              <a:rPr lang="en-US" sz="1600" dirty="0" smtClean="0"/>
              <a:t>. </a:t>
            </a:r>
            <a:r>
              <a:rPr lang="en-US" sz="1600" dirty="0" err="1" smtClean="0"/>
              <a:t>Inama</a:t>
            </a:r>
            <a:r>
              <a:rPr lang="en-US" sz="1600" dirty="0" smtClean="0"/>
              <a:t>  </a:t>
            </a:r>
            <a:r>
              <a:rPr lang="en-US" sz="1600" dirty="0" err="1" smtClean="0"/>
              <a:t>izaba</a:t>
            </a:r>
            <a:r>
              <a:rPr lang="en-US" sz="1600" dirty="0" smtClean="0"/>
              <a:t> </a:t>
            </a:r>
            <a:r>
              <a:rPr lang="en-US" sz="1600" dirty="0" err="1"/>
              <a:t>igamije</a:t>
            </a:r>
            <a:r>
              <a:rPr lang="en-US" sz="1600" dirty="0"/>
              <a:t> </a:t>
            </a:r>
            <a:r>
              <a:rPr lang="en-US" sz="1600" dirty="0" err="1"/>
              <a:t>kungurana</a:t>
            </a:r>
            <a:r>
              <a:rPr lang="en-US" sz="1600" dirty="0"/>
              <a:t> </a:t>
            </a:r>
            <a:r>
              <a:rPr lang="en-US" sz="1600" dirty="0" err="1"/>
              <a:t>ibitekerezo</a:t>
            </a:r>
            <a:r>
              <a:rPr lang="en-US" sz="1600" dirty="0"/>
              <a:t> </a:t>
            </a:r>
            <a:r>
              <a:rPr lang="en-US" sz="1600" dirty="0" err="1"/>
              <a:t>ku</a:t>
            </a:r>
            <a:r>
              <a:rPr lang="en-US" sz="1600" dirty="0"/>
              <a:t> </a:t>
            </a:r>
            <a:r>
              <a:rPr lang="en-US" sz="1600" dirty="0" err="1"/>
              <a:t>kamaro</a:t>
            </a:r>
            <a:r>
              <a:rPr lang="en-US" sz="1600" dirty="0"/>
              <a:t> </a:t>
            </a:r>
            <a:r>
              <a:rPr lang="en-US" sz="1600" dirty="0" err="1"/>
              <a:t>ko</a:t>
            </a:r>
            <a:r>
              <a:rPr lang="en-US" sz="1600" dirty="0"/>
              <a:t> </a:t>
            </a:r>
            <a:r>
              <a:rPr lang="en-US" sz="1600" dirty="0" err="1"/>
              <a:t>kubungabunga</a:t>
            </a:r>
            <a:r>
              <a:rPr lang="en-US" sz="1600" dirty="0"/>
              <a:t> no </a:t>
            </a:r>
            <a:r>
              <a:rPr lang="en-US" sz="1600" dirty="0" err="1"/>
              <a:t>kurengera</a:t>
            </a:r>
            <a:r>
              <a:rPr lang="en-US" sz="1600" dirty="0"/>
              <a:t> </a:t>
            </a:r>
            <a:r>
              <a:rPr lang="en-US" sz="1600" dirty="0" err="1"/>
              <a:t>urusobe</a:t>
            </a:r>
            <a:r>
              <a:rPr lang="en-US" sz="1600" dirty="0"/>
              <a:t> </a:t>
            </a:r>
            <a:r>
              <a:rPr lang="en-US" sz="1600" dirty="0" err="1"/>
              <a:t>rw’umurage</a:t>
            </a:r>
            <a:r>
              <a:rPr lang="en-US" sz="1600" dirty="0"/>
              <a:t> </a:t>
            </a:r>
            <a:r>
              <a:rPr lang="en-US" sz="1600" dirty="0" err="1"/>
              <a:t>ndangamuco</a:t>
            </a:r>
            <a:r>
              <a:rPr lang="en-US" sz="1600" dirty="0"/>
              <a:t> </a:t>
            </a:r>
            <a:r>
              <a:rPr lang="en-US" sz="1600" dirty="0" err="1"/>
              <a:t>n’umurage</a:t>
            </a:r>
            <a:r>
              <a:rPr lang="en-US" sz="1600" dirty="0"/>
              <a:t> </a:t>
            </a:r>
            <a:r>
              <a:rPr lang="en-US" sz="1600" dirty="0" err="1" smtClean="0"/>
              <a:t>kamere</a:t>
            </a:r>
            <a:r>
              <a:rPr lang="en-US" sz="1600" dirty="0" smtClean="0"/>
              <a:t>.  </a:t>
            </a:r>
            <a:r>
              <a:rPr lang="en-US" sz="1600" dirty="0"/>
              <a:t>Muri </a:t>
            </a:r>
            <a:r>
              <a:rPr lang="en-US" sz="1600" dirty="0" err="1"/>
              <a:t>iyi</a:t>
            </a:r>
            <a:r>
              <a:rPr lang="en-US" sz="1600" dirty="0"/>
              <a:t>  </a:t>
            </a:r>
            <a:r>
              <a:rPr lang="en-US" sz="1600" dirty="0" err="1"/>
              <a:t>nama</a:t>
            </a:r>
            <a:r>
              <a:rPr lang="en-US" sz="1600" dirty="0"/>
              <a:t> </a:t>
            </a:r>
            <a:r>
              <a:rPr lang="en-US" sz="1600" dirty="0" err="1" smtClean="0"/>
              <a:t>h</a:t>
            </a:r>
            <a:r>
              <a:rPr lang="en-US" sz="1600" dirty="0" err="1" smtClean="0"/>
              <a:t>azaganirwa</a:t>
            </a:r>
            <a:r>
              <a:rPr lang="en-US" sz="1600" dirty="0" smtClean="0"/>
              <a:t> </a:t>
            </a:r>
            <a:r>
              <a:rPr lang="en-US" sz="1600" dirty="0" err="1"/>
              <a:t>kandi</a:t>
            </a:r>
            <a:r>
              <a:rPr lang="en-US" sz="1600" dirty="0"/>
              <a:t> </a:t>
            </a:r>
            <a:r>
              <a:rPr lang="en-US" sz="1600" dirty="0" err="1"/>
              <a:t>ku</a:t>
            </a:r>
            <a:r>
              <a:rPr lang="en-US" sz="1600" dirty="0"/>
              <a:t> </a:t>
            </a:r>
            <a:r>
              <a:rPr lang="en-US" sz="1600" dirty="0" err="1"/>
              <a:t>mishinga</a:t>
            </a:r>
            <a:r>
              <a:rPr lang="en-US" sz="1600" dirty="0"/>
              <a:t> </a:t>
            </a:r>
            <a:r>
              <a:rPr lang="en-US" sz="1600" dirty="0" err="1"/>
              <a:t>Inteko</a:t>
            </a:r>
            <a:r>
              <a:rPr lang="en-US" sz="1600" dirty="0"/>
              <a:t> </a:t>
            </a:r>
            <a:r>
              <a:rPr lang="en-US" sz="1600" dirty="0" err="1"/>
              <a:t>y’umuco</a:t>
            </a:r>
            <a:r>
              <a:rPr lang="en-US" sz="1600" dirty="0"/>
              <a:t> </a:t>
            </a:r>
            <a:r>
              <a:rPr lang="en-US" sz="1600" dirty="0" err="1"/>
              <a:t>yatangiye</a:t>
            </a:r>
            <a:r>
              <a:rPr lang="en-US" sz="1600" dirty="0"/>
              <a:t> mu </a:t>
            </a:r>
            <a:r>
              <a:rPr lang="en-US" sz="1600" dirty="0" err="1"/>
              <a:t>rwego</a:t>
            </a:r>
            <a:r>
              <a:rPr lang="en-US" sz="1600" dirty="0"/>
              <a:t> </a:t>
            </a:r>
            <a:r>
              <a:rPr lang="en-US" sz="1600" dirty="0" err="1"/>
              <a:t>rwo</a:t>
            </a:r>
            <a:r>
              <a:rPr lang="en-US" sz="1600" dirty="0"/>
              <a:t> </a:t>
            </a:r>
            <a:r>
              <a:rPr lang="en-US" sz="1600" dirty="0" err="1"/>
              <a:t>kugeza</a:t>
            </a:r>
            <a:r>
              <a:rPr lang="en-US" sz="1600" dirty="0"/>
              <a:t> </a:t>
            </a:r>
            <a:r>
              <a:rPr lang="en-US" sz="1600" dirty="0" err="1"/>
              <a:t>ku</a:t>
            </a:r>
            <a:r>
              <a:rPr lang="en-US" sz="1600" dirty="0"/>
              <a:t> </a:t>
            </a:r>
            <a:r>
              <a:rPr lang="en-US" sz="1600" dirty="0" err="1"/>
              <a:t>batuye</a:t>
            </a:r>
            <a:r>
              <a:rPr lang="en-US" sz="1600" dirty="0"/>
              <a:t> </a:t>
            </a:r>
            <a:r>
              <a:rPr lang="en-US" sz="1600" dirty="0" err="1"/>
              <a:t>isi</a:t>
            </a:r>
            <a:r>
              <a:rPr lang="en-US" sz="1600" dirty="0"/>
              <a:t> </a:t>
            </a:r>
            <a:r>
              <a:rPr lang="en-US" sz="1600" dirty="0" err="1"/>
              <a:t>Umurage</a:t>
            </a:r>
            <a:r>
              <a:rPr lang="en-US" sz="1600" dirty="0"/>
              <a:t> </a:t>
            </a:r>
            <a:r>
              <a:rPr lang="en-US" sz="1600" dirty="0" err="1"/>
              <a:t>w’u</a:t>
            </a:r>
            <a:r>
              <a:rPr lang="en-US" sz="1600" dirty="0"/>
              <a:t> Rwanda no </a:t>
            </a:r>
            <a:r>
              <a:rPr lang="en-US" sz="1600" dirty="0" err="1"/>
              <a:t>kumenyekanisha</a:t>
            </a:r>
            <a:r>
              <a:rPr lang="en-US" sz="1600" dirty="0"/>
              <a:t> </a:t>
            </a:r>
            <a:r>
              <a:rPr lang="en-US" sz="1600" dirty="0" err="1"/>
              <a:t>ibikorwa</a:t>
            </a:r>
            <a:r>
              <a:rPr lang="en-US" sz="1600" dirty="0"/>
              <a:t> </a:t>
            </a:r>
            <a:r>
              <a:rPr lang="en-US" sz="1600" dirty="0" err="1"/>
              <a:t>by’Inteko</a:t>
            </a:r>
            <a:r>
              <a:rPr lang="en-US" sz="1600" dirty="0"/>
              <a:t> </a:t>
            </a:r>
            <a:r>
              <a:rPr lang="en-US" sz="1600" dirty="0" err="1"/>
              <a:t>y’Umuco</a:t>
            </a:r>
            <a:r>
              <a:rPr lang="en-US" sz="1600" dirty="0"/>
              <a:t> mu </a:t>
            </a:r>
            <a:r>
              <a:rPr lang="en-US" sz="1600" dirty="0" err="1"/>
              <a:t>ruhando</a:t>
            </a:r>
            <a:r>
              <a:rPr lang="en-US" sz="1600" dirty="0"/>
              <a:t> </a:t>
            </a:r>
            <a:r>
              <a:rPr lang="en-US" sz="1600" dirty="0" err="1" smtClean="0"/>
              <a:t>rw’amahanga</a:t>
            </a:r>
            <a:r>
              <a:rPr lang="en-US" sz="1600" dirty="0" smtClean="0"/>
              <a:t>. </a:t>
            </a:r>
            <a:r>
              <a:rPr lang="en-US" sz="1600" dirty="0" err="1" smtClean="0"/>
              <a:t>Ha</a:t>
            </a:r>
            <a:r>
              <a:rPr lang="en-US" sz="1600" dirty="0" err="1" smtClean="0"/>
              <a:t>natangazwe</a:t>
            </a:r>
            <a:r>
              <a:rPr lang="en-US" sz="1600" dirty="0" smtClean="0"/>
              <a:t> </a:t>
            </a:r>
            <a:r>
              <a:rPr lang="en-US" sz="1600" dirty="0" err="1"/>
              <a:t>ku</a:t>
            </a:r>
            <a:r>
              <a:rPr lang="en-US" sz="1600" dirty="0"/>
              <a:t> </a:t>
            </a:r>
            <a:r>
              <a:rPr lang="en-US" sz="1600" dirty="0" err="1"/>
              <a:t>mugaragaro</a:t>
            </a:r>
            <a:r>
              <a:rPr lang="en-US" sz="1600" dirty="0"/>
              <a:t> </a:t>
            </a:r>
            <a:r>
              <a:rPr lang="en-US" sz="1600" dirty="0" err="1" smtClean="0"/>
              <a:t>ibitabo</a:t>
            </a:r>
            <a:r>
              <a:rPr lang="en-US" sz="1600" dirty="0" smtClean="0"/>
              <a:t> </a:t>
            </a:r>
            <a:r>
              <a:rPr lang="en-US" sz="1600" dirty="0" err="1" smtClean="0"/>
              <a:t>bitatu</a:t>
            </a:r>
            <a:r>
              <a:rPr lang="en-US" sz="1600" dirty="0" smtClean="0"/>
              <a:t> </a:t>
            </a:r>
            <a:r>
              <a:rPr lang="en-US" sz="1600" dirty="0" err="1" smtClean="0"/>
              <a:t>byerekana</a:t>
            </a:r>
            <a:r>
              <a:rPr lang="en-US" sz="1600" dirty="0" smtClean="0"/>
              <a:t> </a:t>
            </a:r>
            <a:r>
              <a:rPr lang="en-US" sz="1600" dirty="0" err="1" smtClean="0"/>
              <a:t>bimwe</a:t>
            </a:r>
            <a:r>
              <a:rPr lang="en-US" sz="1600" dirty="0" smtClean="0"/>
              <a:t> </a:t>
            </a:r>
            <a:r>
              <a:rPr lang="en-US" sz="1600" dirty="0"/>
              <a:t>mu </a:t>
            </a:r>
            <a:r>
              <a:rPr lang="en-US" sz="1600" dirty="0" err="1"/>
              <a:t>bikorwa</a:t>
            </a:r>
            <a:r>
              <a:rPr lang="en-US" sz="1600" dirty="0"/>
              <a:t> </a:t>
            </a:r>
            <a:r>
              <a:rPr lang="en-US" sz="1600" dirty="0" err="1"/>
              <a:t>Inteko</a:t>
            </a:r>
            <a:r>
              <a:rPr lang="en-US" sz="1600" dirty="0"/>
              <a:t> </a:t>
            </a:r>
            <a:r>
              <a:rPr lang="en-US" sz="1600" dirty="0" err="1"/>
              <a:t>y’Umuco</a:t>
            </a:r>
            <a:r>
              <a:rPr lang="en-US" sz="1600" dirty="0"/>
              <a:t> </a:t>
            </a:r>
            <a:r>
              <a:rPr lang="en-US" sz="1600" dirty="0" err="1"/>
              <a:t>yagezeho</a:t>
            </a:r>
            <a:r>
              <a:rPr lang="en-US" sz="1600" dirty="0"/>
              <a:t> mu </a:t>
            </a:r>
            <a:r>
              <a:rPr lang="en-US" sz="1600" dirty="0" err="1"/>
              <a:t>kubungabunga</a:t>
            </a:r>
            <a:r>
              <a:rPr lang="en-US" sz="1600" dirty="0"/>
              <a:t> </a:t>
            </a:r>
            <a:r>
              <a:rPr lang="en-US" sz="1600" dirty="0" err="1"/>
              <a:t>umurage</a:t>
            </a:r>
            <a:r>
              <a:rPr lang="en-US" sz="1600" dirty="0"/>
              <a:t> no </a:t>
            </a:r>
            <a:r>
              <a:rPr lang="en-US" sz="1600" dirty="0" err="1"/>
              <a:t>kwerekana</a:t>
            </a:r>
            <a:r>
              <a:rPr lang="en-US" sz="1600" dirty="0"/>
              <a:t> </a:t>
            </a:r>
            <a:r>
              <a:rPr lang="en-US" sz="1600" dirty="0" err="1"/>
              <a:t>ubukungu</a:t>
            </a:r>
            <a:r>
              <a:rPr lang="en-US" sz="1600" dirty="0"/>
              <a:t> </a:t>
            </a:r>
            <a:r>
              <a:rPr lang="en-US" sz="1600" dirty="0" err="1"/>
              <a:t>n’ubumenyi</a:t>
            </a:r>
            <a:r>
              <a:rPr lang="en-US" sz="1600" dirty="0"/>
              <a:t> </a:t>
            </a:r>
            <a:r>
              <a:rPr lang="en-US" sz="1600" dirty="0" err="1"/>
              <a:t>bikubiye</a:t>
            </a:r>
            <a:r>
              <a:rPr lang="en-US" sz="1600" dirty="0"/>
              <a:t> mu  </a:t>
            </a:r>
            <a:r>
              <a:rPr lang="en-US" sz="1600" dirty="0" err="1"/>
              <a:t>muco</a:t>
            </a:r>
            <a:r>
              <a:rPr lang="en-US" sz="1600" dirty="0"/>
              <a:t> </a:t>
            </a:r>
            <a:r>
              <a:rPr lang="en-US" sz="1600" dirty="0" err="1"/>
              <a:t>n’umurage</a:t>
            </a:r>
            <a:r>
              <a:rPr lang="en-US" sz="1600" dirty="0"/>
              <a:t> </a:t>
            </a:r>
            <a:r>
              <a:rPr lang="en-US" sz="1600" dirty="0" err="1"/>
              <a:t>nyarwanda</a:t>
            </a:r>
            <a:r>
              <a:rPr lang="en-US" sz="1600" dirty="0"/>
              <a:t>. </a:t>
            </a:r>
            <a:endParaRPr lang="en-US" sz="1600" dirty="0">
              <a:latin typeface="Book Antiqua" panose="02040602050305030304" pitchFamily="18" charset="0"/>
            </a:endParaRPr>
          </a:p>
          <a:p>
            <a:pPr marL="0" indent="0">
              <a:buNone/>
            </a:pPr>
            <a:endParaRPr lang="en-US" sz="1600" dirty="0">
              <a:latin typeface="Book Antiqua" panose="02040602050305030304" pitchFamily="18" charset="0"/>
            </a:endParaRPr>
          </a:p>
          <a:p>
            <a:pPr algn="just"/>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48780" cy="1172210"/>
          </a:xfrm>
          <a:solidFill>
            <a:schemeClr val="bg2"/>
          </a:solidFill>
        </p:spPr>
        <p:txBody>
          <a:bodyPr/>
          <a:lstStyle/>
          <a:p>
            <a:pPr algn="ctr" fontAlgn="ctr"/>
            <a:r>
              <a:rPr lang="en-US" dirty="0"/>
              <a:t>  </a:t>
            </a:r>
            <a:r>
              <a:rPr lang="en-US" sz="4000" dirty="0"/>
              <a:t> </a:t>
            </a:r>
            <a:r>
              <a:rPr lang="en-US" sz="4000" b="1" dirty="0">
                <a:ln w="9525" cmpd="sng">
                  <a:solidFill>
                    <a:schemeClr val="accent1"/>
                  </a:solidFill>
                  <a:prstDash val="solid"/>
                </a:ln>
                <a:solidFill>
                  <a:srgbClr val="70AD47">
                    <a:tint val="1000"/>
                  </a:srgbClr>
                </a:solidFill>
                <a:effectLst>
                  <a:glow rad="38100">
                    <a:schemeClr val="accent1">
                      <a:alpha val="40000"/>
                    </a:schemeClr>
                  </a:glow>
                </a:effectLst>
              </a:rPr>
              <a:t>GAHUNDA Y’INAMA</a:t>
            </a:r>
          </a:p>
        </p:txBody>
      </p:sp>
      <p:sp>
        <p:nvSpPr>
          <p:cNvPr id="3" name="Content Placeholder 2"/>
          <p:cNvSpPr>
            <a:spLocks noGrp="1"/>
          </p:cNvSpPr>
          <p:nvPr>
            <p:ph idx="1"/>
          </p:nvPr>
        </p:nvSpPr>
        <p:spPr>
          <a:xfrm>
            <a:off x="422910" y="1344295"/>
            <a:ext cx="5626198" cy="7856220"/>
          </a:xfrm>
        </p:spPr>
        <p:txBody>
          <a:bodyPr/>
          <a:lstStyle/>
          <a:p>
            <a:pPr marL="0" indent="0">
              <a:buNone/>
            </a:pPr>
            <a:r>
              <a:rPr lang="en-US" sz="1100" i="1" dirty="0"/>
              <a:t> </a:t>
            </a:r>
          </a:p>
          <a:p>
            <a:pPr marL="0" indent="0" algn="just">
              <a:buNone/>
            </a:pPr>
            <a:endParaRPr lang="en-US" sz="1100" b="1" i="1" dirty="0">
              <a:solidFill>
                <a:schemeClr val="accent6">
                  <a:lumMod val="50000"/>
                </a:schemeClr>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3730087351"/>
              </p:ext>
            </p:extLst>
          </p:nvPr>
        </p:nvGraphicFramePr>
        <p:xfrm>
          <a:off x="320632" y="1254227"/>
          <a:ext cx="6424551" cy="8478520"/>
        </p:xfrm>
        <a:graphic>
          <a:graphicData uri="http://schemas.openxmlformats.org/drawingml/2006/table">
            <a:tbl>
              <a:tblPr firstRow="1" bandRow="1">
                <a:tableStyleId>{5C22544A-7EE6-4342-B048-85BDC9FD1C3A}</a:tableStyleId>
              </a:tblPr>
              <a:tblGrid>
                <a:gridCol w="1603171"/>
                <a:gridCol w="2679863"/>
                <a:gridCol w="2141517"/>
              </a:tblGrid>
              <a:tr h="370840">
                <a:tc>
                  <a:txBody>
                    <a:bodyPr/>
                    <a:lstStyle/>
                    <a:p>
                      <a:r>
                        <a:rPr lang="en-US" dirty="0"/>
                        <a:t>IGIHE</a:t>
                      </a:r>
                    </a:p>
                  </a:txBody>
                  <a:tcPr/>
                </a:tc>
                <a:tc>
                  <a:txBody>
                    <a:bodyPr/>
                    <a:lstStyle/>
                    <a:p>
                      <a:r>
                        <a:rPr lang="en-US" dirty="0"/>
                        <a:t>IGIKORWA</a:t>
                      </a:r>
                    </a:p>
                  </a:txBody>
                  <a:tcPr/>
                </a:tc>
                <a:tc>
                  <a:txBody>
                    <a:bodyPr/>
                    <a:lstStyle/>
                    <a:p>
                      <a:r>
                        <a:rPr lang="en-US" dirty="0"/>
                        <a:t>UGISHINZWE</a:t>
                      </a:r>
                    </a:p>
                  </a:txBody>
                  <a:tcPr/>
                </a:tc>
              </a:tr>
              <a:tr h="370840">
                <a:tc>
                  <a:txBody>
                    <a:bodyPr/>
                    <a:lstStyle/>
                    <a:p>
                      <a:r>
                        <a:rPr lang="en-US" dirty="0"/>
                        <a:t>9h30-10h00</a:t>
                      </a:r>
                    </a:p>
                  </a:txBody>
                  <a:tcPr/>
                </a:tc>
                <a:tc>
                  <a:txBody>
                    <a:bodyPr/>
                    <a:lstStyle/>
                    <a:p>
                      <a:r>
                        <a:rPr lang="en-US" dirty="0" err="1"/>
                        <a:t>Kuhagera</a:t>
                      </a:r>
                      <a:r>
                        <a:rPr lang="en-US" dirty="0"/>
                        <a:t> </a:t>
                      </a:r>
                      <a:r>
                        <a:rPr lang="en-US" dirty="0" err="1"/>
                        <a:t>kw’abatumirwa</a:t>
                      </a:r>
                      <a:endParaRPr lang="en-US" dirty="0"/>
                    </a:p>
                  </a:txBody>
                  <a:tcPr/>
                </a:tc>
                <a:tc>
                  <a:txBody>
                    <a:bodyPr/>
                    <a:lstStyle/>
                    <a:p>
                      <a:endParaRPr lang="en-US"/>
                    </a:p>
                  </a:txBody>
                  <a:tcPr/>
                </a:tc>
              </a:tr>
              <a:tr h="370840">
                <a:tc>
                  <a:txBody>
                    <a:bodyPr/>
                    <a:lstStyle/>
                    <a:p>
                      <a:r>
                        <a:rPr lang="en-US" dirty="0"/>
                        <a:t>10h00-10h10</a:t>
                      </a:r>
                    </a:p>
                  </a:txBody>
                  <a:tcPr/>
                </a:tc>
                <a:tc>
                  <a:txBody>
                    <a:bodyPr/>
                    <a:lstStyle/>
                    <a:p>
                      <a:r>
                        <a:rPr lang="en-US" dirty="0" err="1"/>
                        <a:t>Ijambo</a:t>
                      </a:r>
                      <a:r>
                        <a:rPr lang="en-US" dirty="0"/>
                        <a:t> </a:t>
                      </a:r>
                      <a:r>
                        <a:rPr lang="en-US" dirty="0" err="1"/>
                        <a:t>ry’Ikaze</a:t>
                      </a:r>
                      <a:endParaRPr lang="en-US" dirty="0"/>
                    </a:p>
                  </a:txBody>
                  <a:tcPr/>
                </a:tc>
                <a:tc>
                  <a:txBody>
                    <a:bodyPr/>
                    <a:lstStyle/>
                    <a:p>
                      <a:r>
                        <a:rPr lang="en-US" dirty="0" err="1"/>
                        <a:t>Intebe</a:t>
                      </a:r>
                      <a:r>
                        <a:rPr lang="en-US" dirty="0"/>
                        <a:t> </a:t>
                      </a:r>
                      <a:r>
                        <a:rPr lang="en-US" dirty="0" err="1"/>
                        <a:t>y’Inteko</a:t>
                      </a:r>
                      <a:endParaRPr lang="en-US" dirty="0"/>
                    </a:p>
                  </a:txBody>
                  <a:tcPr/>
                </a:tc>
              </a:tr>
              <a:tr h="370840">
                <a:tc>
                  <a:txBody>
                    <a:bodyPr/>
                    <a:lstStyle/>
                    <a:p>
                      <a:r>
                        <a:rPr lang="en-US" dirty="0" smtClean="0">
                          <a:solidFill>
                            <a:schemeClr val="tx1"/>
                          </a:solidFill>
                        </a:rPr>
                        <a:t>10h10-10h40</a:t>
                      </a:r>
                      <a:endParaRPr lang="en-US" dirty="0">
                        <a:solidFill>
                          <a:schemeClr val="tx1"/>
                        </a:solidFill>
                      </a:endParaRPr>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dirty="0" err="1" smtClean="0"/>
                        <a:t>Umushinga</a:t>
                      </a:r>
                      <a:r>
                        <a:rPr lang="en-US" dirty="0" smtClean="0"/>
                        <a:t> wo </a:t>
                      </a:r>
                      <a:r>
                        <a:rPr lang="en-US" dirty="0" err="1" smtClean="0"/>
                        <a:t>gushyira</a:t>
                      </a:r>
                      <a:r>
                        <a:rPr lang="en-US" dirty="0" smtClean="0"/>
                        <a:t> </a:t>
                      </a:r>
                      <a:r>
                        <a:rPr lang="en-US" dirty="0" err="1" smtClean="0"/>
                        <a:t>umurage</a:t>
                      </a:r>
                      <a:r>
                        <a:rPr lang="en-US" dirty="0" smtClean="0"/>
                        <a:t> </a:t>
                      </a:r>
                      <a:r>
                        <a:rPr lang="en-US" dirty="0" err="1" smtClean="0"/>
                        <a:t>w’u</a:t>
                      </a:r>
                      <a:r>
                        <a:rPr lang="en-US" dirty="0" smtClean="0"/>
                        <a:t> Rwanda mu </a:t>
                      </a:r>
                      <a:r>
                        <a:rPr lang="en-US" dirty="0" err="1" smtClean="0"/>
                        <a:t>ikoranabuhanga</a:t>
                      </a:r>
                      <a:r>
                        <a:rPr lang="en-US" dirty="0" smtClean="0"/>
                        <a:t> no </a:t>
                      </a:r>
                      <a:r>
                        <a:rPr lang="en-US" dirty="0" err="1" smtClean="0"/>
                        <a:t>gusura</a:t>
                      </a:r>
                      <a:r>
                        <a:rPr lang="en-US" dirty="0" smtClean="0"/>
                        <a:t> </a:t>
                      </a:r>
                      <a:r>
                        <a:rPr lang="en-US" dirty="0" err="1" smtClean="0"/>
                        <a:t>ingoro</a:t>
                      </a:r>
                      <a:r>
                        <a:rPr lang="en-US" dirty="0" smtClean="0"/>
                        <a:t> </a:t>
                      </a:r>
                      <a:r>
                        <a:rPr lang="en-US" dirty="0" err="1" smtClean="0"/>
                        <a:t>ndangamurage</a:t>
                      </a:r>
                      <a:r>
                        <a:rPr lang="en-US" dirty="0" smtClean="0"/>
                        <a:t> mu </a:t>
                      </a:r>
                      <a:r>
                        <a:rPr lang="en-US" dirty="0" err="1" smtClean="0"/>
                        <a:t>buryo</a:t>
                      </a:r>
                      <a:r>
                        <a:rPr lang="en-US" dirty="0" smtClean="0"/>
                        <a:t> </a:t>
                      </a:r>
                      <a:r>
                        <a:rPr lang="en-US" dirty="0" err="1" smtClean="0"/>
                        <a:t>bw’iyakure</a:t>
                      </a:r>
                      <a:endParaRPr lang="en-US" dirty="0" smtClean="0"/>
                    </a:p>
                    <a:p>
                      <a:endParaRPr lang="en-US" dirty="0">
                        <a:solidFill>
                          <a:srgbClr val="FF0000"/>
                        </a:solidFill>
                      </a:endParaRPr>
                    </a:p>
                  </a:txBody>
                  <a:tcPr/>
                </a:tc>
                <a:tc>
                  <a:txBody>
                    <a:bodyPr/>
                    <a:lstStyle/>
                    <a:p>
                      <a:r>
                        <a:rPr lang="en-US" dirty="0" err="1" smtClean="0">
                          <a:solidFill>
                            <a:schemeClr val="tx1"/>
                          </a:solidFill>
                        </a:rPr>
                        <a:t>Umuhoza</a:t>
                      </a:r>
                      <a:r>
                        <a:rPr lang="en-US" baseline="0" dirty="0" smtClean="0">
                          <a:solidFill>
                            <a:schemeClr val="tx1"/>
                          </a:solidFill>
                        </a:rPr>
                        <a:t> Chantal</a:t>
                      </a:r>
                      <a:endParaRPr lang="en-US" dirty="0">
                        <a:solidFill>
                          <a:schemeClr val="tx1"/>
                        </a:solidFill>
                      </a:endParaRPr>
                    </a:p>
                  </a:txBody>
                  <a:tcPr/>
                </a:tc>
              </a:tr>
              <a:tr h="370840">
                <a:tc>
                  <a:txBody>
                    <a:bodyPr/>
                    <a:lstStyle/>
                    <a:p>
                      <a:r>
                        <a:rPr lang="en-US" dirty="0" smtClean="0">
                          <a:solidFill>
                            <a:schemeClr val="tx1"/>
                          </a:solidFill>
                        </a:rPr>
                        <a:t>10h40-11h00</a:t>
                      </a:r>
                      <a:endParaRPr lang="en-US" dirty="0">
                        <a:solidFill>
                          <a:schemeClr val="tx1"/>
                        </a:solidFill>
                      </a:endParaRPr>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350" b="0" kern="1200" dirty="0" err="1" smtClean="0">
                          <a:solidFill>
                            <a:schemeClr val="dk1"/>
                          </a:solidFill>
                          <a:effectLst/>
                          <a:latin typeface="+mn-lt"/>
                          <a:ea typeface="+mn-ea"/>
                          <a:cs typeface="+mn-cs"/>
                        </a:rPr>
                        <a:t>Uruhare</a:t>
                      </a:r>
                      <a:r>
                        <a:rPr lang="en-US" sz="1350" b="0" kern="1200" dirty="0" smtClean="0">
                          <a:solidFill>
                            <a:schemeClr val="dk1"/>
                          </a:solidFill>
                          <a:effectLst/>
                          <a:latin typeface="+mn-lt"/>
                          <a:ea typeface="+mn-ea"/>
                          <a:cs typeface="+mn-cs"/>
                        </a:rPr>
                        <a:t> </a:t>
                      </a:r>
                      <a:r>
                        <a:rPr lang="en-US" sz="1350" b="0" kern="1200" dirty="0" err="1" smtClean="0">
                          <a:solidFill>
                            <a:schemeClr val="dk1"/>
                          </a:solidFill>
                          <a:effectLst/>
                          <a:latin typeface="+mn-lt"/>
                          <a:ea typeface="+mn-ea"/>
                          <a:cs typeface="+mn-cs"/>
                        </a:rPr>
                        <a:t>rw’urubyiruko</a:t>
                      </a:r>
                      <a:r>
                        <a:rPr lang="en-US" sz="1350" b="0" kern="1200" dirty="0" smtClean="0">
                          <a:solidFill>
                            <a:schemeClr val="dk1"/>
                          </a:solidFill>
                          <a:effectLst/>
                          <a:latin typeface="+mn-lt"/>
                          <a:ea typeface="+mn-ea"/>
                          <a:cs typeface="+mn-cs"/>
                        </a:rPr>
                        <a:t> mu </a:t>
                      </a:r>
                      <a:r>
                        <a:rPr lang="en-US" sz="1350" b="0" kern="1200" dirty="0" err="1" smtClean="0">
                          <a:solidFill>
                            <a:schemeClr val="dk1"/>
                          </a:solidFill>
                          <a:effectLst/>
                          <a:latin typeface="+mn-lt"/>
                          <a:ea typeface="+mn-ea"/>
                          <a:cs typeface="+mn-cs"/>
                        </a:rPr>
                        <a:t>kubungabunga</a:t>
                      </a:r>
                      <a:r>
                        <a:rPr lang="en-US" sz="1350" b="0" kern="1200" dirty="0" smtClean="0">
                          <a:solidFill>
                            <a:schemeClr val="dk1"/>
                          </a:solidFill>
                          <a:effectLst/>
                          <a:latin typeface="+mn-lt"/>
                          <a:ea typeface="+mn-ea"/>
                          <a:cs typeface="+mn-cs"/>
                        </a:rPr>
                        <a:t> </a:t>
                      </a:r>
                      <a:r>
                        <a:rPr lang="en-US" sz="1350" b="0" kern="1200" dirty="0" err="1" smtClean="0">
                          <a:solidFill>
                            <a:schemeClr val="dk1"/>
                          </a:solidFill>
                          <a:effectLst/>
                          <a:latin typeface="+mn-lt"/>
                          <a:ea typeface="+mn-ea"/>
                          <a:cs typeface="+mn-cs"/>
                        </a:rPr>
                        <a:t>umurage</a:t>
                      </a:r>
                      <a:r>
                        <a:rPr lang="en-US" sz="1350" b="0" kern="1200" dirty="0" smtClean="0">
                          <a:solidFill>
                            <a:schemeClr val="dk1"/>
                          </a:solidFill>
                          <a:effectLst/>
                          <a:latin typeface="+mn-lt"/>
                          <a:ea typeface="+mn-ea"/>
                          <a:cs typeface="+mn-cs"/>
                        </a:rPr>
                        <a:t> </a:t>
                      </a:r>
                      <a:r>
                        <a:rPr lang="en-US" sz="1350" b="0" kern="1200" dirty="0" err="1" smtClean="0">
                          <a:solidFill>
                            <a:schemeClr val="dk1"/>
                          </a:solidFill>
                          <a:effectLst/>
                          <a:latin typeface="+mn-lt"/>
                          <a:ea typeface="+mn-ea"/>
                          <a:cs typeface="+mn-cs"/>
                        </a:rPr>
                        <a:t>ndangamuco</a:t>
                      </a:r>
                      <a:r>
                        <a:rPr lang="en-US" sz="1350" b="0" kern="1200" dirty="0" smtClean="0">
                          <a:solidFill>
                            <a:schemeClr val="dk1"/>
                          </a:solidFill>
                          <a:effectLst/>
                          <a:latin typeface="+mn-lt"/>
                          <a:ea typeface="+mn-ea"/>
                          <a:cs typeface="+mn-cs"/>
                        </a:rPr>
                        <a:t> no </a:t>
                      </a:r>
                      <a:r>
                        <a:rPr lang="en-US" sz="1350" b="0" kern="1200" dirty="0" err="1" smtClean="0">
                          <a:solidFill>
                            <a:schemeClr val="dk1"/>
                          </a:solidFill>
                          <a:effectLst/>
                          <a:latin typeface="+mn-lt"/>
                          <a:ea typeface="+mn-ea"/>
                          <a:cs typeface="+mn-cs"/>
                        </a:rPr>
                        <a:t>kuwubyaza</a:t>
                      </a:r>
                      <a:r>
                        <a:rPr lang="en-US" sz="1350" b="0" kern="1200" dirty="0" smtClean="0">
                          <a:solidFill>
                            <a:schemeClr val="dk1"/>
                          </a:solidFill>
                          <a:effectLst/>
                          <a:latin typeface="+mn-lt"/>
                          <a:ea typeface="+mn-ea"/>
                          <a:cs typeface="+mn-cs"/>
                        </a:rPr>
                        <a:t> </a:t>
                      </a:r>
                      <a:r>
                        <a:rPr lang="en-US" sz="1350" b="0" kern="1200" dirty="0" err="1" smtClean="0">
                          <a:solidFill>
                            <a:schemeClr val="dk1"/>
                          </a:solidFill>
                          <a:effectLst/>
                          <a:latin typeface="+mn-lt"/>
                          <a:ea typeface="+mn-ea"/>
                          <a:cs typeface="+mn-cs"/>
                        </a:rPr>
                        <a:t>umusaruro</a:t>
                      </a:r>
                      <a:endParaRPr lang="en-US" sz="1350" b="0" kern="1200" dirty="0" smtClean="0">
                        <a:solidFill>
                          <a:schemeClr val="dk1"/>
                        </a:solidFill>
                        <a:effectLst/>
                        <a:latin typeface="+mn-lt"/>
                        <a:ea typeface="+mn-ea"/>
                        <a:cs typeface="+mn-cs"/>
                      </a:endParaRPr>
                    </a:p>
                    <a:p>
                      <a:endParaRPr lang="en-US" dirty="0" smtClean="0">
                        <a:solidFill>
                          <a:srgbClr val="FF0000"/>
                        </a:solidFill>
                      </a:endParaRPr>
                    </a:p>
                  </a:txBody>
                  <a:tcPr/>
                </a:tc>
                <a:tc>
                  <a:txBody>
                    <a:bodyPr/>
                    <a:lstStyle/>
                    <a:p>
                      <a:r>
                        <a:rPr lang="en-US" dirty="0" err="1" smtClean="0">
                          <a:solidFill>
                            <a:schemeClr val="tx1"/>
                          </a:solidFill>
                        </a:rPr>
                        <a:t>Nsengimana</a:t>
                      </a:r>
                      <a:r>
                        <a:rPr lang="en-US" baseline="0" dirty="0" smtClean="0">
                          <a:solidFill>
                            <a:schemeClr val="tx1"/>
                          </a:solidFill>
                        </a:rPr>
                        <a:t> Juvenal</a:t>
                      </a:r>
                      <a:endParaRPr lang="en-US" dirty="0">
                        <a:solidFill>
                          <a:schemeClr val="tx1"/>
                        </a:solidFill>
                      </a:endParaRPr>
                    </a:p>
                  </a:txBody>
                  <a:tcPr/>
                </a:tc>
              </a:tr>
              <a:tr h="370840">
                <a:tc>
                  <a:txBody>
                    <a:bodyPr/>
                    <a:lstStyle/>
                    <a:p>
                      <a:r>
                        <a:rPr lang="en-US" dirty="0" smtClean="0">
                          <a:solidFill>
                            <a:schemeClr val="tx1"/>
                          </a:solidFill>
                        </a:rPr>
                        <a:t>11h00-</a:t>
                      </a:r>
                      <a:r>
                        <a:rPr lang="en-US" baseline="0" dirty="0" smtClean="0">
                          <a:solidFill>
                            <a:schemeClr val="tx1"/>
                          </a:solidFill>
                        </a:rPr>
                        <a:t> 11h50h</a:t>
                      </a:r>
                      <a:endParaRPr lang="en-US" dirty="0">
                        <a:solidFill>
                          <a:schemeClr val="tx1"/>
                        </a:solidFill>
                      </a:endParaRPr>
                    </a:p>
                  </a:txBody>
                  <a:tcPr/>
                </a:tc>
                <a:tc>
                  <a:txBody>
                    <a:bodyPr/>
                    <a:lstStyle/>
                    <a:p>
                      <a:r>
                        <a:rPr lang="en-US" dirty="0" err="1" smtClean="0">
                          <a:solidFill>
                            <a:schemeClr val="tx1"/>
                          </a:solidFill>
                        </a:rPr>
                        <a:t>Ibibazo</a:t>
                      </a:r>
                      <a:r>
                        <a:rPr lang="en-US" dirty="0" smtClean="0">
                          <a:solidFill>
                            <a:schemeClr val="tx1"/>
                          </a:solidFill>
                        </a:rPr>
                        <a:t> </a:t>
                      </a:r>
                      <a:r>
                        <a:rPr lang="en-US" dirty="0" err="1" smtClean="0">
                          <a:solidFill>
                            <a:schemeClr val="tx1"/>
                          </a:solidFill>
                        </a:rPr>
                        <a:t>n’ibitekerezo</a:t>
                      </a:r>
                      <a:endParaRPr lang="en-US" dirty="0" smtClean="0">
                        <a:solidFill>
                          <a:schemeClr val="tx1"/>
                        </a:solidFill>
                      </a:endParaRPr>
                    </a:p>
                    <a:p>
                      <a:endParaRPr lang="en-US" dirty="0">
                        <a:solidFill>
                          <a:srgbClr val="FF0000"/>
                        </a:solidFill>
                      </a:endParaRPr>
                    </a:p>
                  </a:txBody>
                  <a:tcPr/>
                </a:tc>
                <a:tc>
                  <a:txBody>
                    <a:bodyPr/>
                    <a:lstStyle/>
                    <a:p>
                      <a:r>
                        <a:rPr lang="en-US" dirty="0" err="1" smtClean="0">
                          <a:solidFill>
                            <a:schemeClr val="tx1"/>
                          </a:solidFill>
                        </a:rPr>
                        <a:t>Karangwa</a:t>
                      </a:r>
                      <a:r>
                        <a:rPr lang="en-US" dirty="0" smtClean="0">
                          <a:solidFill>
                            <a:schemeClr val="tx1"/>
                          </a:solidFill>
                        </a:rPr>
                        <a:t> Jerome</a:t>
                      </a:r>
                      <a:endParaRPr lang="en-US" dirty="0">
                        <a:solidFill>
                          <a:schemeClr val="tx1"/>
                        </a:solidFill>
                      </a:endParaRPr>
                    </a:p>
                  </a:txBody>
                  <a:tcPr/>
                </a:tc>
              </a:tr>
              <a:tr h="370840">
                <a:tc>
                  <a:txBody>
                    <a:bodyPr/>
                    <a:lstStyle/>
                    <a:p>
                      <a:r>
                        <a:rPr lang="en-US" dirty="0" smtClean="0"/>
                        <a:t>11h50-12h20</a:t>
                      </a:r>
                      <a:endParaRPr lang="en-US" dirty="0"/>
                    </a:p>
                  </a:txBody>
                  <a:tcPr/>
                </a:tc>
                <a:tc>
                  <a:txBody>
                    <a:bodyPr/>
                    <a:lstStyle/>
                    <a:p>
                      <a:r>
                        <a:rPr lang="en-US" dirty="0" err="1"/>
                        <a:t>Akaruhuko</a:t>
                      </a:r>
                      <a:r>
                        <a:rPr lang="en-US" baseline="0" dirty="0"/>
                        <a:t> </a:t>
                      </a:r>
                      <a:r>
                        <a:rPr lang="en-US" baseline="0" dirty="0" err="1"/>
                        <a:t>gato</a:t>
                      </a:r>
                      <a:endParaRPr lang="en-US" dirty="0"/>
                    </a:p>
                    <a:p>
                      <a:endParaRPr lang="en-US" dirty="0"/>
                    </a:p>
                  </a:txBody>
                  <a:tcPr/>
                </a:tc>
                <a:tc>
                  <a:txBody>
                    <a:bodyPr/>
                    <a:lstStyle/>
                    <a:p>
                      <a:r>
                        <a:rPr lang="en-US" dirty="0" err="1"/>
                        <a:t>Kayonga</a:t>
                      </a:r>
                      <a:r>
                        <a:rPr lang="en-US" dirty="0"/>
                        <a:t> Gabriel</a:t>
                      </a:r>
                    </a:p>
                  </a:txBody>
                  <a:tcPr/>
                </a:tc>
              </a:tr>
              <a:tr h="370840">
                <a:tc>
                  <a:txBody>
                    <a:bodyPr/>
                    <a:lstStyle/>
                    <a:p>
                      <a:r>
                        <a:rPr lang="en-US" dirty="0" smtClean="0"/>
                        <a:t>12h20-12h40</a:t>
                      </a:r>
                      <a:endParaRPr lang="en-US"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dirty="0" err="1" smtClean="0">
                          <a:solidFill>
                            <a:schemeClr val="tx1"/>
                          </a:solidFill>
                        </a:rPr>
                        <a:t>Gutangaza</a:t>
                      </a:r>
                      <a:r>
                        <a:rPr lang="en-US" dirty="0" smtClean="0">
                          <a:solidFill>
                            <a:schemeClr val="tx1"/>
                          </a:solidFill>
                        </a:rPr>
                        <a:t> </a:t>
                      </a:r>
                      <a:r>
                        <a:rPr lang="en-US" dirty="0" err="1" smtClean="0">
                          <a:solidFill>
                            <a:schemeClr val="tx1"/>
                          </a:solidFill>
                        </a:rPr>
                        <a:t>igitabo</a:t>
                      </a:r>
                      <a:r>
                        <a:rPr lang="en-US" dirty="0" smtClean="0">
                          <a:solidFill>
                            <a:schemeClr val="tx1"/>
                          </a:solidFill>
                        </a:rPr>
                        <a:t> </a:t>
                      </a:r>
                      <a:r>
                        <a:rPr lang="en-US" dirty="0" err="1" smtClean="0">
                          <a:solidFill>
                            <a:schemeClr val="tx1"/>
                          </a:solidFill>
                        </a:rPr>
                        <a:t>cy’Imivugo</a:t>
                      </a:r>
                      <a:r>
                        <a:rPr lang="en-US" dirty="0" smtClean="0">
                          <a:solidFill>
                            <a:schemeClr val="tx1"/>
                          </a:solidFill>
                        </a:rPr>
                        <a:t> </a:t>
                      </a:r>
                      <a:r>
                        <a:rPr lang="en-US" dirty="0" err="1" smtClean="0">
                          <a:solidFill>
                            <a:schemeClr val="tx1"/>
                          </a:solidFill>
                        </a:rPr>
                        <a:t>k’umurage</a:t>
                      </a:r>
                      <a:r>
                        <a:rPr lang="en-US" dirty="0" smtClean="0">
                          <a:solidFill>
                            <a:schemeClr val="tx1"/>
                          </a:solidFill>
                        </a:rPr>
                        <a:t> </a:t>
                      </a:r>
                      <a:r>
                        <a:rPr lang="en-US" dirty="0" err="1" smtClean="0">
                          <a:solidFill>
                            <a:schemeClr val="tx1"/>
                          </a:solidFill>
                        </a:rPr>
                        <a:t>w’u</a:t>
                      </a:r>
                      <a:r>
                        <a:rPr lang="en-US" dirty="0" smtClean="0">
                          <a:solidFill>
                            <a:schemeClr val="tx1"/>
                          </a:solidFill>
                        </a:rPr>
                        <a:t> Rwanda</a:t>
                      </a:r>
                    </a:p>
                    <a:p>
                      <a:endParaRPr lang="en-US" dirty="0"/>
                    </a:p>
                  </a:txBody>
                  <a:tcPr/>
                </a:tc>
                <a:tc>
                  <a:txBody>
                    <a:bodyPr/>
                    <a:lstStyle/>
                    <a:p>
                      <a:r>
                        <a:rPr lang="en-US" dirty="0" err="1" smtClean="0"/>
                        <a:t>Murego</a:t>
                      </a:r>
                      <a:r>
                        <a:rPr lang="en-US" dirty="0" smtClean="0"/>
                        <a:t> Yves</a:t>
                      </a:r>
                      <a:endParaRPr lang="en-US" dirty="0"/>
                    </a:p>
                  </a:txBody>
                  <a:tcPr/>
                </a:tc>
              </a:tr>
              <a:tr h="370840">
                <a:tc>
                  <a:txBody>
                    <a:bodyPr/>
                    <a:lstStyle/>
                    <a:p>
                      <a:r>
                        <a:rPr lang="en-US" dirty="0" smtClean="0"/>
                        <a:t>12h40-13h00</a:t>
                      </a:r>
                      <a:endParaRPr lang="en-US"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dirty="0" err="1" smtClean="0">
                          <a:solidFill>
                            <a:schemeClr val="tx1"/>
                          </a:solidFill>
                        </a:rPr>
                        <a:t>Gutangaza</a:t>
                      </a:r>
                      <a:r>
                        <a:rPr lang="en-US" dirty="0" smtClean="0">
                          <a:solidFill>
                            <a:schemeClr val="tx1"/>
                          </a:solidFill>
                        </a:rPr>
                        <a:t> </a:t>
                      </a:r>
                      <a:r>
                        <a:rPr lang="en-US" dirty="0" err="1" smtClean="0">
                          <a:solidFill>
                            <a:schemeClr val="tx1"/>
                          </a:solidFill>
                        </a:rPr>
                        <a:t>Igitabo</a:t>
                      </a:r>
                      <a:r>
                        <a:rPr lang="en-US" dirty="0" smtClean="0">
                          <a:solidFill>
                            <a:schemeClr val="tx1"/>
                          </a:solidFill>
                        </a:rPr>
                        <a:t> </a:t>
                      </a:r>
                      <a:r>
                        <a:rPr lang="en-US" dirty="0" err="1" smtClean="0">
                          <a:solidFill>
                            <a:schemeClr val="tx1"/>
                          </a:solidFill>
                        </a:rPr>
                        <a:t>ku</a:t>
                      </a:r>
                      <a:r>
                        <a:rPr lang="en-US" dirty="0" smtClean="0">
                          <a:solidFill>
                            <a:schemeClr val="tx1"/>
                          </a:solidFill>
                        </a:rPr>
                        <a:t> </a:t>
                      </a:r>
                      <a:r>
                        <a:rPr lang="en-US" dirty="0" err="1" smtClean="0">
                          <a:solidFill>
                            <a:schemeClr val="tx1"/>
                          </a:solidFill>
                        </a:rPr>
                        <a:t>hantu</a:t>
                      </a:r>
                      <a:r>
                        <a:rPr lang="en-US" dirty="0" smtClean="0">
                          <a:solidFill>
                            <a:schemeClr val="tx1"/>
                          </a:solidFill>
                        </a:rPr>
                        <a:t> </a:t>
                      </a:r>
                      <a:r>
                        <a:rPr lang="en-US" dirty="0" err="1" smtClean="0">
                          <a:solidFill>
                            <a:schemeClr val="tx1"/>
                          </a:solidFill>
                        </a:rPr>
                        <a:t>ndangamurage</a:t>
                      </a:r>
                      <a:r>
                        <a:rPr lang="en-US" dirty="0" smtClean="0">
                          <a:solidFill>
                            <a:schemeClr val="tx1"/>
                          </a:solidFill>
                        </a:rPr>
                        <a:t> mu Rwanda</a:t>
                      </a:r>
                    </a:p>
                    <a:p>
                      <a:endParaRPr lang="en-US" dirty="0"/>
                    </a:p>
                  </a:txBody>
                  <a:tcPr/>
                </a:tc>
                <a:tc>
                  <a:txBody>
                    <a:bodyPr/>
                    <a:lstStyle/>
                    <a:p>
                      <a:r>
                        <a:rPr lang="en-US" dirty="0" err="1" smtClean="0"/>
                        <a:t>Ntagwabira</a:t>
                      </a:r>
                      <a:r>
                        <a:rPr lang="en-US" dirty="0" smtClean="0"/>
                        <a:t> Andre</a:t>
                      </a:r>
                      <a:endParaRPr lang="en-US" dirty="0"/>
                    </a:p>
                  </a:txBody>
                  <a:tcPr/>
                </a:tc>
              </a:tr>
              <a:tr h="370840">
                <a:tc>
                  <a:txBody>
                    <a:bodyPr/>
                    <a:lstStyle/>
                    <a:p>
                      <a:pPr>
                        <a:buNone/>
                      </a:pPr>
                      <a:endParaRPr lang="en-US" dirty="0">
                        <a:solidFill>
                          <a:srgbClr val="FF0000"/>
                        </a:solidFill>
                      </a:endParaRPr>
                    </a:p>
                  </a:txBody>
                  <a:tcPr/>
                </a:tc>
                <a:tc>
                  <a:txBody>
                    <a:bodyPr/>
                    <a:lstStyle/>
                    <a:p>
                      <a:pPr>
                        <a:buNone/>
                      </a:pPr>
                      <a:endParaRPr lang="en-US" dirty="0">
                        <a:solidFill>
                          <a:srgbClr val="FF0000"/>
                        </a:solidFill>
                      </a:endParaRPr>
                    </a:p>
                  </a:txBody>
                  <a:tcPr/>
                </a:tc>
                <a:tc>
                  <a:txBody>
                    <a:bodyPr/>
                    <a:lstStyle/>
                    <a:p>
                      <a:pPr>
                        <a:buNone/>
                      </a:pPr>
                      <a:endParaRPr lang="en-US" dirty="0"/>
                    </a:p>
                  </a:txBody>
                  <a:tcPr/>
                </a:tc>
              </a:tr>
              <a:tr h="370840">
                <a:tc>
                  <a:txBody>
                    <a:bodyPr/>
                    <a:lstStyle/>
                    <a:p>
                      <a:r>
                        <a:rPr lang="en-US" dirty="0" smtClean="0"/>
                        <a:t>13h00-13h20</a:t>
                      </a:r>
                      <a:endParaRPr lang="en-US"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dirty="0" err="1" smtClean="0">
                          <a:solidFill>
                            <a:schemeClr val="tx1"/>
                          </a:solidFill>
                        </a:rPr>
                        <a:t>Gutangaza</a:t>
                      </a:r>
                      <a:r>
                        <a:rPr lang="en-US" dirty="0" smtClean="0">
                          <a:solidFill>
                            <a:schemeClr val="tx1"/>
                          </a:solidFill>
                        </a:rPr>
                        <a:t> </a:t>
                      </a:r>
                      <a:r>
                        <a:rPr lang="en-US" dirty="0" err="1" smtClean="0">
                          <a:solidFill>
                            <a:schemeClr val="tx1"/>
                          </a:solidFill>
                        </a:rPr>
                        <a:t>igitabo</a:t>
                      </a:r>
                      <a:r>
                        <a:rPr lang="en-US" dirty="0" smtClean="0">
                          <a:solidFill>
                            <a:schemeClr val="tx1"/>
                          </a:solidFill>
                        </a:rPr>
                        <a:t> </a:t>
                      </a:r>
                      <a:r>
                        <a:rPr lang="en-US" dirty="0" err="1" smtClean="0">
                          <a:solidFill>
                            <a:schemeClr val="tx1"/>
                          </a:solidFill>
                        </a:rPr>
                        <a:t>k’ubuvuzi</a:t>
                      </a:r>
                      <a:r>
                        <a:rPr lang="en-US" dirty="0" smtClean="0">
                          <a:solidFill>
                            <a:schemeClr val="tx1"/>
                          </a:solidFill>
                        </a:rPr>
                        <a:t> </a:t>
                      </a:r>
                      <a:r>
                        <a:rPr lang="en-US" dirty="0" err="1" smtClean="0">
                          <a:solidFill>
                            <a:schemeClr val="tx1"/>
                          </a:solidFill>
                        </a:rPr>
                        <a:t>gakondo</a:t>
                      </a:r>
                      <a:r>
                        <a:rPr lang="en-US" dirty="0" smtClean="0">
                          <a:solidFill>
                            <a:schemeClr val="tx1"/>
                          </a:solidFill>
                        </a:rPr>
                        <a:t> mu Rwanda</a:t>
                      </a:r>
                    </a:p>
                    <a:p>
                      <a:endParaRPr lang="en-US" sz="1350" b="0" kern="1200" dirty="0">
                        <a:solidFill>
                          <a:schemeClr val="dk1"/>
                        </a:solidFill>
                        <a:effectLst/>
                        <a:latin typeface="+mn-lt"/>
                        <a:ea typeface="+mn-ea"/>
                        <a:cs typeface="+mn-cs"/>
                      </a:endParaRPr>
                    </a:p>
                  </a:txBody>
                  <a:tcPr/>
                </a:tc>
                <a:tc>
                  <a:txBody>
                    <a:bodyPr/>
                    <a:lstStyle/>
                    <a:p>
                      <a:r>
                        <a:rPr lang="en-US" dirty="0" err="1" smtClean="0"/>
                        <a:t>Munyaneza</a:t>
                      </a:r>
                      <a:r>
                        <a:rPr lang="en-US" baseline="0" dirty="0" smtClean="0"/>
                        <a:t> Emmanuel</a:t>
                      </a:r>
                      <a:endParaRPr lang="en-US" dirty="0"/>
                    </a:p>
                  </a:txBody>
                  <a:tcPr/>
                </a:tc>
              </a:tr>
              <a:tr h="370840">
                <a:tc>
                  <a:txBody>
                    <a:bodyPr/>
                    <a:lstStyle/>
                    <a:p>
                      <a:r>
                        <a:rPr lang="en-US" dirty="0" smtClean="0"/>
                        <a:t>13h20-14h00</a:t>
                      </a:r>
                      <a:endParaRPr lang="en-US" dirty="0"/>
                    </a:p>
                  </a:txBody>
                  <a:tcPr/>
                </a:tc>
                <a:tc>
                  <a:txBody>
                    <a:bodyPr/>
                    <a:lstStyle/>
                    <a:p>
                      <a:r>
                        <a:rPr lang="en-US" dirty="0" err="1"/>
                        <a:t>Kungurana</a:t>
                      </a:r>
                      <a:r>
                        <a:rPr lang="en-US" dirty="0"/>
                        <a:t> </a:t>
                      </a:r>
                      <a:r>
                        <a:rPr lang="en-US" dirty="0" err="1"/>
                        <a:t>ibitekerezo</a:t>
                      </a:r>
                      <a:endParaRPr lang="en-US" dirty="0"/>
                    </a:p>
                    <a:p>
                      <a:endParaRPr lang="en-US" dirty="0"/>
                    </a:p>
                  </a:txBody>
                  <a:tcPr/>
                </a:tc>
                <a:tc>
                  <a:txBody>
                    <a:bodyPr/>
                    <a:lstStyle/>
                    <a:p>
                      <a:r>
                        <a:rPr lang="en-US" dirty="0" err="1"/>
                        <a:t>Karangwa</a:t>
                      </a:r>
                      <a:r>
                        <a:rPr lang="en-US" dirty="0"/>
                        <a:t> Jerome</a:t>
                      </a:r>
                    </a:p>
                  </a:txBody>
                  <a:tcPr/>
                </a:tc>
              </a:tr>
              <a:tr h="370840">
                <a:tc>
                  <a:txBody>
                    <a:bodyPr/>
                    <a:lstStyle/>
                    <a:p>
                      <a:r>
                        <a:rPr lang="en-US" dirty="0"/>
                        <a:t>14h00</a:t>
                      </a:r>
                    </a:p>
                  </a:txBody>
                  <a:tcPr/>
                </a:tc>
                <a:tc>
                  <a:txBody>
                    <a:bodyPr/>
                    <a:lstStyle/>
                    <a:p>
                      <a:r>
                        <a:rPr lang="en-US" dirty="0" err="1" smtClean="0">
                          <a:solidFill>
                            <a:schemeClr val="tx1"/>
                          </a:solidFill>
                        </a:rPr>
                        <a:t>Ijambo</a:t>
                      </a:r>
                      <a:r>
                        <a:rPr lang="en-US" baseline="0" dirty="0" smtClean="0">
                          <a:solidFill>
                            <a:schemeClr val="tx1"/>
                          </a:solidFill>
                        </a:rPr>
                        <a:t> </a:t>
                      </a:r>
                      <a:r>
                        <a:rPr lang="en-US" baseline="0" dirty="0" err="1" smtClean="0">
                          <a:solidFill>
                            <a:schemeClr val="tx1"/>
                          </a:solidFill>
                        </a:rPr>
                        <a:t>risoza</a:t>
                      </a:r>
                      <a:endParaRPr lang="en-US" baseline="0" dirty="0" smtClean="0">
                        <a:solidFill>
                          <a:schemeClr val="tx1"/>
                        </a:solidFill>
                      </a:endParaRPr>
                    </a:p>
                    <a:p>
                      <a:endParaRPr lang="en-US" baseline="0" dirty="0" smtClean="0">
                        <a:solidFill>
                          <a:schemeClr val="tx1"/>
                        </a:solidFill>
                      </a:endParaRPr>
                    </a:p>
                    <a:p>
                      <a:r>
                        <a:rPr lang="en-US" baseline="0" dirty="0" err="1" smtClean="0">
                          <a:solidFill>
                            <a:schemeClr val="tx1"/>
                          </a:solidFill>
                        </a:rPr>
                        <a:t>Gusangira</a:t>
                      </a:r>
                      <a:endParaRPr lang="en-US" dirty="0">
                        <a:solidFill>
                          <a:schemeClr val="tx1"/>
                        </a:solidFill>
                      </a:endParaRPr>
                    </a:p>
                    <a:p>
                      <a:endParaRPr lang="en-US" dirty="0">
                        <a:solidFill>
                          <a:srgbClr val="FF0000"/>
                        </a:solidFill>
                      </a:endParaRPr>
                    </a:p>
                  </a:txBody>
                  <a:tcPr/>
                </a:tc>
                <a:tc>
                  <a:txBody>
                    <a:bodyPr/>
                    <a:lstStyle/>
                    <a:p>
                      <a:r>
                        <a:rPr lang="en-US" dirty="0" err="1" smtClean="0">
                          <a:solidFill>
                            <a:schemeClr val="tx1"/>
                          </a:solidFill>
                        </a:rPr>
                        <a:t>Intebe</a:t>
                      </a:r>
                      <a:r>
                        <a:rPr lang="en-US" baseline="0" dirty="0" smtClean="0">
                          <a:solidFill>
                            <a:schemeClr val="tx1"/>
                          </a:solidFill>
                        </a:rPr>
                        <a:t> </a:t>
                      </a:r>
                      <a:r>
                        <a:rPr lang="en-US" baseline="0" dirty="0" err="1" smtClean="0">
                          <a:solidFill>
                            <a:schemeClr val="tx1"/>
                          </a:solidFill>
                        </a:rPr>
                        <a:t>y’Inteko</a:t>
                      </a:r>
                      <a:endParaRPr lang="en-US" baseline="0" dirty="0" smtClean="0">
                        <a:solidFill>
                          <a:schemeClr val="tx1"/>
                        </a:solidFill>
                      </a:endParaRPr>
                    </a:p>
                    <a:p>
                      <a:endParaRPr lang="en-US" baseline="0" dirty="0" smtClean="0">
                        <a:solidFill>
                          <a:schemeClr val="tx1"/>
                        </a:solidFill>
                      </a:endParaRPr>
                    </a:p>
                    <a:p>
                      <a:r>
                        <a:rPr lang="en-US" baseline="0" dirty="0" err="1" smtClean="0">
                          <a:solidFill>
                            <a:schemeClr val="tx1"/>
                          </a:solidFill>
                        </a:rPr>
                        <a:t>Kayonga</a:t>
                      </a:r>
                      <a:r>
                        <a:rPr lang="en-US" baseline="0" dirty="0" smtClean="0">
                          <a:solidFill>
                            <a:schemeClr val="tx1"/>
                          </a:solidFill>
                        </a:rPr>
                        <a:t> Gabriel</a:t>
                      </a:r>
                      <a:endParaRPr lang="en-US" baseline="0" dirty="0">
                        <a:solidFill>
                          <a:schemeClr val="tx1"/>
                        </a:solidFill>
                      </a:endParaRPr>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48780" cy="1172210"/>
          </a:xfrm>
          <a:solidFill>
            <a:schemeClr val="bg2"/>
          </a:solidFill>
        </p:spPr>
        <p:txBody>
          <a:bodyPr/>
          <a:lstStyle/>
          <a:p>
            <a:pPr algn="ctr" fontAlgn="ctr"/>
            <a:r>
              <a:rPr lang="en-US" dirty="0"/>
              <a:t>  </a:t>
            </a:r>
            <a:r>
              <a:rPr lang="en-US" sz="4000" dirty="0"/>
              <a:t> </a:t>
            </a:r>
            <a:r>
              <a:rPr lang="en-US" sz="4000" b="1" dirty="0">
                <a:ln w="9525" cmpd="sng">
                  <a:solidFill>
                    <a:schemeClr val="accent1"/>
                  </a:solidFill>
                  <a:prstDash val="solid"/>
                </a:ln>
                <a:solidFill>
                  <a:srgbClr val="70AD47">
                    <a:tint val="1000"/>
                  </a:srgbClr>
                </a:solidFill>
                <a:effectLst>
                  <a:glow rad="38100">
                    <a:schemeClr val="accent1">
                      <a:alpha val="40000"/>
                    </a:schemeClr>
                  </a:glow>
                </a:effectLst>
              </a:rPr>
              <a:t>INCAMAKE Y’IBIGANIRO</a:t>
            </a:r>
          </a:p>
        </p:txBody>
      </p:sp>
      <p:sp>
        <p:nvSpPr>
          <p:cNvPr id="3" name="Content Placeholder 2"/>
          <p:cNvSpPr>
            <a:spLocks noGrp="1"/>
          </p:cNvSpPr>
          <p:nvPr>
            <p:ph idx="1"/>
          </p:nvPr>
        </p:nvSpPr>
        <p:spPr>
          <a:xfrm>
            <a:off x="422910" y="1344295"/>
            <a:ext cx="5626198" cy="7856220"/>
          </a:xfrm>
        </p:spPr>
        <p:txBody>
          <a:bodyPr/>
          <a:lstStyle/>
          <a:p>
            <a:pPr marL="0" indent="0" algn="just">
              <a:buNone/>
            </a:pPr>
            <a:r>
              <a:rPr lang="en-US" sz="1600" b="1" dirty="0" err="1"/>
              <a:t>Igitabo “Dusigasire</a:t>
            </a:r>
            <a:r>
              <a:rPr lang="en-US" sz="1600" b="1" dirty="0"/>
              <a:t> </a:t>
            </a:r>
            <a:r>
              <a:rPr lang="en-US" sz="1600" b="1" dirty="0" err="1"/>
              <a:t>Umurage</a:t>
            </a:r>
            <a:r>
              <a:rPr lang="en-US" sz="1600" b="1" dirty="0"/>
              <a:t> </a:t>
            </a:r>
            <a:r>
              <a:rPr lang="en-US" sz="1600" b="1" dirty="0" err="1"/>
              <a:t>w’u</a:t>
            </a:r>
            <a:r>
              <a:rPr lang="en-US" sz="1600" b="1" dirty="0"/>
              <a:t> Rwanda”</a:t>
            </a:r>
          </a:p>
          <a:p>
            <a:pPr marL="0" indent="0" algn="just">
              <a:buNone/>
            </a:pPr>
            <a:r>
              <a:rPr lang="en-US" sz="1600" dirty="0" err="1"/>
              <a:t>Murego</a:t>
            </a:r>
            <a:r>
              <a:rPr lang="en-US" sz="1600" dirty="0"/>
              <a:t> Yves, </a:t>
            </a:r>
            <a:r>
              <a:rPr lang="en-US" sz="1600" dirty="0" err="1"/>
              <a:t>Inteko</a:t>
            </a:r>
            <a:r>
              <a:rPr lang="en-US" sz="1600" dirty="0"/>
              <a:t> </a:t>
            </a:r>
            <a:r>
              <a:rPr lang="en-US" sz="1600" dirty="0" err="1"/>
              <a:t>y’Umuco</a:t>
            </a:r>
            <a:endParaRPr lang="en-US" sz="1600" dirty="0"/>
          </a:p>
          <a:p>
            <a:pPr marL="0" indent="0" algn="just">
              <a:buNone/>
            </a:pPr>
            <a:endParaRPr lang="en-US" sz="1600" dirty="0"/>
          </a:p>
          <a:p>
            <a:pPr marL="0" indent="0" algn="just">
              <a:buNone/>
            </a:pPr>
            <a:r>
              <a:rPr lang="id-ID" sz="1600" dirty="0"/>
              <a:t>Ikinyarwanda, ingobyi y’umuco n’umurage by’u Rwanda, kigomba kubungabungwa, kigahabwa agaciro cyane cyane mu bakiri bato kugira ngo bamenyere kugikoresha mu buryo buboneye. Ni ngombwa ko ababyiruka batozwa gukoresha Ikinyarwanda kiboneye binyuze mu ngeri zitandukanye by’umwihariko iy’ubusizi. </a:t>
            </a:r>
            <a:endParaRPr lang="en-US" sz="1600" dirty="0"/>
          </a:p>
          <a:p>
            <a:pPr marL="0" indent="0" algn="just">
              <a:buNone/>
            </a:pPr>
            <a:r>
              <a:rPr lang="id-ID" sz="1600" dirty="0"/>
              <a:t>Bumwe mu buryo bwo kubibatoza ni ukubaha amahirwe yo kugaragaza impano zabo binyuze mu marushanwa atandukanye. Ni inzira kandi yo guteza imbere ubuhanzi mu rubyiruko. </a:t>
            </a:r>
            <a:endParaRPr lang="en-US" sz="1600" dirty="0"/>
          </a:p>
          <a:p>
            <a:pPr marL="0" indent="0" algn="just">
              <a:buNone/>
            </a:pPr>
            <a:r>
              <a:rPr lang="id-ID" sz="1600" dirty="0"/>
              <a:t>Iki gitabo </a:t>
            </a:r>
            <a:r>
              <a:rPr lang="id-ID" sz="1600" i="1" dirty="0"/>
              <a:t>Dusigasire umurage w’u Rwanda</a:t>
            </a:r>
            <a:r>
              <a:rPr lang="id-ID" sz="1600" dirty="0"/>
              <a:t> gikubiyemo ibihangano by’imivugo bikaba ari umusaruro wavuye mu marushanwa y’urubyiruko rwo mu mashuri yisumbuye n’ay’ubumenyi ngiro rwiyumvisemo impano yo gutanga umusanzu warwo wo kubungabunga Ikinyarwanda binyuze mu nganzo y’ubusizi. Bahanze ku nsanganyamatsiko igira iti: </a:t>
            </a:r>
            <a:r>
              <a:rPr lang="id-ID" sz="1600" b="1" dirty="0"/>
              <a:t>“</a:t>
            </a:r>
            <a:r>
              <a:rPr lang="id-ID" sz="1600" b="1" i="1" dirty="0"/>
              <a:t>Uruhare rw’Ingoro ndangamurage z’u Rwanda mu gusigasira no kumenyekanisha umurage nyarwanda</a:t>
            </a:r>
            <a:r>
              <a:rPr lang="id-ID" sz="1600" b="1" dirty="0"/>
              <a:t>”.</a:t>
            </a:r>
            <a:endParaRPr lang="en-US" sz="1600" dirty="0"/>
          </a:p>
          <a:p>
            <a:pPr marL="0" indent="0" algn="just">
              <a:buNone/>
            </a:pPr>
            <a:r>
              <a:rPr lang="id-ID" sz="1600" dirty="0"/>
              <a:t>Imivugo 15 ikubiye muri iki gitabo ni iyahize iyindi muri mirongo inani n’itanu (85) yakiriwe mu irushanwa. Abanyeshuri bahize abandi ni abo mu mashuri yisumbuye n’ay’ubumenyi ngiro akurkira: FAWE Girls’ School (2), G.S Kayumbu/TSS (1), ES Kabirizi, (1) G.S Rebero (2), G.S Shaki (1), IPRC Karongi (1), Benebikira TSS (1), College du Christ-Roi (1), G.S ST Joseph Nyamasheke (1). College de Rebero (1), G.S Ruyanza/TSS (1), G.S Runda Isonga (1), GS Saint BEDE Rwagihura (1).</a:t>
            </a:r>
            <a:endParaRPr lang="en-US" sz="1600" dirty="0"/>
          </a:p>
          <a:p>
            <a:pPr marL="0" indent="0">
              <a:buNone/>
            </a:pPr>
            <a:endParaRPr lang="en-US" sz="11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48780" cy="1172210"/>
          </a:xfrm>
          <a:solidFill>
            <a:schemeClr val="bg2"/>
          </a:solidFill>
        </p:spPr>
        <p:txBody>
          <a:bodyPr/>
          <a:lstStyle/>
          <a:p>
            <a:pPr algn="ctr" fontAlgn="ctr"/>
            <a:r>
              <a:rPr lang="en-US" dirty="0"/>
              <a:t>  </a:t>
            </a:r>
            <a:r>
              <a:rPr lang="en-US" sz="4000" dirty="0"/>
              <a:t> </a:t>
            </a:r>
            <a:r>
              <a:rPr lang="en-US" sz="4000" b="1" dirty="0">
                <a:ln w="9525" cmpd="sng">
                  <a:solidFill>
                    <a:schemeClr val="accent1"/>
                  </a:solidFill>
                  <a:prstDash val="solid"/>
                </a:ln>
                <a:solidFill>
                  <a:srgbClr val="70AD47">
                    <a:tint val="1000"/>
                  </a:srgbClr>
                </a:solidFill>
                <a:effectLst>
                  <a:glow rad="38100">
                    <a:schemeClr val="accent1">
                      <a:alpha val="40000"/>
                    </a:schemeClr>
                  </a:glow>
                </a:effectLst>
              </a:rPr>
              <a:t>INCAMAKE Y’IBIGANIRO</a:t>
            </a:r>
          </a:p>
        </p:txBody>
      </p:sp>
      <p:sp>
        <p:nvSpPr>
          <p:cNvPr id="3" name="Content Placeholder 2"/>
          <p:cNvSpPr>
            <a:spLocks noGrp="1"/>
          </p:cNvSpPr>
          <p:nvPr>
            <p:ph idx="1"/>
          </p:nvPr>
        </p:nvSpPr>
        <p:spPr>
          <a:xfrm>
            <a:off x="571173" y="1153923"/>
            <a:ext cx="5626198" cy="8447278"/>
          </a:xfrm>
        </p:spPr>
        <p:txBody>
          <a:bodyPr/>
          <a:lstStyle/>
          <a:p>
            <a:pPr marL="0" indent="0">
              <a:buNone/>
            </a:pPr>
            <a:r>
              <a:rPr lang="en-US" sz="1600" b="1" dirty="0" err="1" smtClean="0"/>
              <a:t>Igitabo “Amateka</a:t>
            </a:r>
            <a:r>
              <a:rPr lang="en-US" sz="1600" b="1" dirty="0" smtClean="0"/>
              <a:t> </a:t>
            </a:r>
            <a:r>
              <a:rPr lang="en-US" sz="1600" b="1" dirty="0" err="1" smtClean="0"/>
              <a:t>y’Ahantu</a:t>
            </a:r>
            <a:r>
              <a:rPr lang="en-US" sz="1600" b="1" dirty="0" smtClean="0"/>
              <a:t> </a:t>
            </a:r>
            <a:r>
              <a:rPr lang="en-US" sz="1600" b="1" dirty="0" err="1" smtClean="0"/>
              <a:t>Ndangamurage”</a:t>
            </a:r>
            <a:endParaRPr lang="en-US" sz="1600" b="1" dirty="0"/>
          </a:p>
          <a:p>
            <a:pPr marL="0" indent="0">
              <a:buNone/>
            </a:pPr>
            <a:r>
              <a:rPr lang="en-US" sz="1600" dirty="0" err="1"/>
              <a:t>Ntagwabira</a:t>
            </a:r>
            <a:r>
              <a:rPr lang="en-US" sz="1600" dirty="0"/>
              <a:t> </a:t>
            </a:r>
            <a:r>
              <a:rPr lang="en-US" sz="1600" dirty="0" smtClean="0"/>
              <a:t>Andre, </a:t>
            </a:r>
            <a:r>
              <a:rPr lang="en-US" sz="1600" dirty="0" err="1" smtClean="0"/>
              <a:t>Inteko</a:t>
            </a:r>
            <a:r>
              <a:rPr lang="en-US" sz="1600" dirty="0" smtClean="0"/>
              <a:t> </a:t>
            </a:r>
            <a:r>
              <a:rPr lang="en-US" sz="1600" dirty="0" err="1" smtClean="0"/>
              <a:t>y’Umuco</a:t>
            </a:r>
            <a:endParaRPr lang="en-US" sz="1600" dirty="0" smtClean="0"/>
          </a:p>
          <a:p>
            <a:pPr marL="0" indent="0">
              <a:buNone/>
            </a:pPr>
            <a:endParaRPr lang="en-US" sz="1600" dirty="0" smtClean="0"/>
          </a:p>
          <a:p>
            <a:pPr marL="0" indent="0" algn="just">
              <a:buNone/>
            </a:pPr>
            <a:r>
              <a:rPr lang="fr-FR" sz="1600" dirty="0" err="1" smtClean="0"/>
              <a:t>Hirya</a:t>
            </a:r>
            <a:r>
              <a:rPr lang="fr-FR" sz="1600" dirty="0" smtClean="0"/>
              <a:t> </a:t>
            </a:r>
            <a:r>
              <a:rPr lang="fr-FR" sz="1600" dirty="0"/>
              <a:t>no </a:t>
            </a:r>
            <a:r>
              <a:rPr lang="fr-FR" sz="1600" dirty="0" err="1"/>
              <a:t>hino</a:t>
            </a:r>
            <a:r>
              <a:rPr lang="fr-FR" sz="1600" dirty="0"/>
              <a:t> mu Rwanda </a:t>
            </a:r>
            <a:r>
              <a:rPr lang="fr-FR" sz="1600" dirty="0" err="1"/>
              <a:t>hari</a:t>
            </a:r>
            <a:r>
              <a:rPr lang="fr-FR" sz="1600" dirty="0"/>
              <a:t> </a:t>
            </a:r>
            <a:r>
              <a:rPr lang="fr-FR" sz="1600" dirty="0" err="1"/>
              <a:t>imisozi</a:t>
            </a:r>
            <a:r>
              <a:rPr lang="fr-FR" sz="1600" dirty="0"/>
              <a:t>, </a:t>
            </a:r>
            <a:r>
              <a:rPr lang="fr-FR" sz="1600" dirty="0" err="1"/>
              <a:t>imigezi</a:t>
            </a:r>
            <a:r>
              <a:rPr lang="fr-FR" sz="1600" dirty="0"/>
              <a:t>, </a:t>
            </a:r>
            <a:r>
              <a:rPr lang="fr-FR" sz="1600" dirty="0" err="1"/>
              <a:t>ibibaya</a:t>
            </a:r>
            <a:r>
              <a:rPr lang="fr-FR" sz="1600" dirty="0"/>
              <a:t>, </a:t>
            </a:r>
            <a:r>
              <a:rPr lang="fr-FR" sz="1600" dirty="0" err="1"/>
              <a:t>ubuvumo</a:t>
            </a:r>
            <a:r>
              <a:rPr lang="fr-FR" sz="1600" dirty="0"/>
              <a:t>, </a:t>
            </a:r>
            <a:r>
              <a:rPr lang="fr-FR" sz="1600" dirty="0" err="1"/>
              <a:t>inyubako</a:t>
            </a:r>
            <a:r>
              <a:rPr lang="fr-FR" sz="1600" dirty="0"/>
              <a:t>, </a:t>
            </a:r>
            <a:r>
              <a:rPr lang="fr-FR" sz="1600" dirty="0" err="1"/>
              <a:t>ibimera</a:t>
            </a:r>
            <a:r>
              <a:rPr lang="fr-FR" sz="1600" dirty="0"/>
              <a:t> </a:t>
            </a:r>
            <a:r>
              <a:rPr lang="fr-FR" sz="1600" dirty="0" err="1"/>
              <a:t>nk’ibiti</a:t>
            </a:r>
            <a:r>
              <a:rPr lang="fr-FR" sz="1600" dirty="0"/>
              <a:t> </a:t>
            </a:r>
            <a:r>
              <a:rPr lang="fr-FR" sz="1600" dirty="0" err="1"/>
              <a:t>by’ibigabiro</a:t>
            </a:r>
            <a:r>
              <a:rPr lang="fr-FR" sz="1600" dirty="0"/>
              <a:t> n’</a:t>
            </a:r>
            <a:r>
              <a:rPr lang="fr-FR" sz="1600" dirty="0" err="1"/>
              <a:t>imisezero</a:t>
            </a:r>
            <a:r>
              <a:rPr lang="fr-FR" sz="1600" dirty="0"/>
              <a:t>, n’</a:t>
            </a:r>
            <a:r>
              <a:rPr lang="fr-FR" sz="1600" dirty="0" err="1"/>
              <a:t>ibindi</a:t>
            </a:r>
            <a:r>
              <a:rPr lang="fr-FR" sz="1600" dirty="0"/>
              <a:t> </a:t>
            </a:r>
            <a:r>
              <a:rPr lang="fr-FR" sz="1600" dirty="0" err="1"/>
              <a:t>bivugwa</a:t>
            </a:r>
            <a:r>
              <a:rPr lang="fr-FR" sz="1600" dirty="0"/>
              <a:t> mu </a:t>
            </a:r>
            <a:r>
              <a:rPr lang="fr-FR" sz="1600" dirty="0" err="1"/>
              <a:t>mateka</a:t>
            </a:r>
            <a:r>
              <a:rPr lang="fr-FR" sz="1600" dirty="0"/>
              <a:t> y’</a:t>
            </a:r>
            <a:r>
              <a:rPr lang="fr-FR" sz="1600" dirty="0" err="1"/>
              <a:t>Igihugu</a:t>
            </a:r>
            <a:r>
              <a:rPr lang="fr-FR" sz="1600" dirty="0"/>
              <a:t> </a:t>
            </a:r>
            <a:r>
              <a:rPr lang="fr-FR" sz="1600" dirty="0" err="1"/>
              <a:t>kubera</a:t>
            </a:r>
            <a:r>
              <a:rPr lang="fr-FR" sz="1600" dirty="0"/>
              <a:t> </a:t>
            </a:r>
            <a:r>
              <a:rPr lang="fr-FR" sz="1600" dirty="0" err="1"/>
              <a:t>impamvu</a:t>
            </a:r>
            <a:r>
              <a:rPr lang="fr-FR" sz="1600" dirty="0"/>
              <a:t> </a:t>
            </a:r>
            <a:r>
              <a:rPr lang="fr-FR" sz="1600" dirty="0" err="1"/>
              <a:t>zitandukanye</a:t>
            </a:r>
            <a:r>
              <a:rPr lang="fr-FR" sz="1600" dirty="0"/>
              <a:t>. Hari </a:t>
            </a:r>
            <a:r>
              <a:rPr lang="fr-FR" sz="1600" dirty="0" err="1"/>
              <a:t>ahabereye</a:t>
            </a:r>
            <a:r>
              <a:rPr lang="fr-FR" sz="1600" dirty="0"/>
              <a:t> </a:t>
            </a:r>
            <a:r>
              <a:rPr lang="fr-FR" sz="1600" dirty="0" err="1"/>
              <a:t>ibikorwa</a:t>
            </a:r>
            <a:r>
              <a:rPr lang="fr-FR" sz="1600" dirty="0"/>
              <a:t> </a:t>
            </a:r>
            <a:r>
              <a:rPr lang="fr-FR" sz="1600" dirty="0" err="1"/>
              <a:t>kenshi</a:t>
            </a:r>
            <a:r>
              <a:rPr lang="fr-FR" sz="1600" dirty="0"/>
              <a:t> </a:t>
            </a:r>
            <a:r>
              <a:rPr lang="fr-FR" sz="1600" dirty="0" err="1"/>
              <a:t>bidasanzwe</a:t>
            </a:r>
            <a:r>
              <a:rPr lang="fr-FR" sz="1600" dirty="0"/>
              <a:t>, </a:t>
            </a:r>
            <a:r>
              <a:rPr lang="fr-FR" sz="1600" dirty="0" err="1"/>
              <a:t>hatuwe</a:t>
            </a:r>
            <a:r>
              <a:rPr lang="fr-FR" sz="1600" dirty="0"/>
              <a:t> </a:t>
            </a:r>
            <a:r>
              <a:rPr lang="fr-FR" sz="1600" dirty="0" err="1"/>
              <a:t>cyangwa</a:t>
            </a:r>
            <a:r>
              <a:rPr lang="fr-FR" sz="1600" dirty="0"/>
              <a:t> </a:t>
            </a:r>
            <a:r>
              <a:rPr lang="fr-FR" sz="1600" dirty="0" err="1"/>
              <a:t>hakorerwaga</a:t>
            </a:r>
            <a:r>
              <a:rPr lang="fr-FR" sz="1600" dirty="0"/>
              <a:t> n’</a:t>
            </a:r>
            <a:r>
              <a:rPr lang="fr-FR" sz="1600" dirty="0" err="1"/>
              <a:t>abantu</a:t>
            </a:r>
            <a:r>
              <a:rPr lang="fr-FR" sz="1600" dirty="0"/>
              <a:t> </a:t>
            </a:r>
            <a:r>
              <a:rPr lang="fr-FR" sz="1600" dirty="0" err="1"/>
              <a:t>babaye</a:t>
            </a:r>
            <a:r>
              <a:rPr lang="fr-FR" sz="1600" dirty="0"/>
              <a:t> </a:t>
            </a:r>
            <a:r>
              <a:rPr lang="fr-FR" sz="1600" dirty="0" err="1"/>
              <a:t>ibirangirire</a:t>
            </a:r>
            <a:r>
              <a:rPr lang="fr-FR" sz="1600" dirty="0"/>
              <a:t> </a:t>
            </a:r>
            <a:r>
              <a:rPr lang="fr-FR" sz="1600" dirty="0" err="1"/>
              <a:t>kubera</a:t>
            </a:r>
            <a:r>
              <a:rPr lang="fr-FR" sz="1600" dirty="0"/>
              <a:t> </a:t>
            </a:r>
            <a:r>
              <a:rPr lang="fr-FR" sz="1600" dirty="0" err="1"/>
              <a:t>uruhare</a:t>
            </a:r>
            <a:r>
              <a:rPr lang="fr-FR" sz="1600" dirty="0"/>
              <a:t> </a:t>
            </a:r>
            <a:r>
              <a:rPr lang="fr-FR" sz="1600" dirty="0" err="1"/>
              <a:t>bagize</a:t>
            </a:r>
            <a:r>
              <a:rPr lang="fr-FR" sz="1600" dirty="0"/>
              <a:t> mu </a:t>
            </a:r>
            <a:r>
              <a:rPr lang="fr-FR" sz="1600" dirty="0" err="1"/>
              <a:t>mateka</a:t>
            </a:r>
            <a:r>
              <a:rPr lang="fr-FR" sz="1600" dirty="0"/>
              <a:t>. Hari </a:t>
            </a:r>
            <a:r>
              <a:rPr lang="fr-FR" sz="1600" dirty="0" err="1"/>
              <a:t>ahantu</a:t>
            </a:r>
            <a:r>
              <a:rPr lang="fr-FR" sz="1600" dirty="0"/>
              <a:t> </a:t>
            </a:r>
            <a:r>
              <a:rPr lang="fr-FR" sz="1600" dirty="0" err="1"/>
              <a:t>hafite</a:t>
            </a:r>
            <a:r>
              <a:rPr lang="fr-FR" sz="1600" dirty="0"/>
              <a:t> </a:t>
            </a:r>
            <a:r>
              <a:rPr lang="fr-FR" sz="1600" dirty="0" err="1"/>
              <a:t>ubwiza</a:t>
            </a:r>
            <a:r>
              <a:rPr lang="fr-FR" sz="1600" dirty="0"/>
              <a:t> </a:t>
            </a:r>
            <a:r>
              <a:rPr lang="fr-FR" sz="1600" dirty="0" err="1"/>
              <a:t>nyaburanga</a:t>
            </a:r>
            <a:r>
              <a:rPr lang="fr-FR" sz="1600" dirty="0"/>
              <a:t> </a:t>
            </a:r>
            <a:r>
              <a:rPr lang="fr-FR" sz="1600" dirty="0" err="1"/>
              <a:t>cyangwa</a:t>
            </a:r>
            <a:r>
              <a:rPr lang="fr-FR" sz="1600" dirty="0"/>
              <a:t> </a:t>
            </a:r>
            <a:r>
              <a:rPr lang="fr-FR" sz="1600" dirty="0" err="1"/>
              <a:t>undi</a:t>
            </a:r>
            <a:r>
              <a:rPr lang="fr-FR" sz="1600" dirty="0"/>
              <a:t> </a:t>
            </a:r>
            <a:r>
              <a:rPr lang="fr-FR" sz="1600" dirty="0" err="1"/>
              <a:t>mwihariko</a:t>
            </a:r>
            <a:r>
              <a:rPr lang="fr-FR" sz="1600" dirty="0"/>
              <a:t> mu </a:t>
            </a:r>
            <a:r>
              <a:rPr lang="fr-FR" sz="1600" dirty="0" err="1"/>
              <a:t>miterere</a:t>
            </a:r>
            <a:r>
              <a:rPr lang="fr-FR" sz="1600" dirty="0"/>
              <a:t> </a:t>
            </a:r>
            <a:r>
              <a:rPr lang="fr-FR" sz="1600" dirty="0" err="1"/>
              <a:t>karemano</a:t>
            </a:r>
            <a:r>
              <a:rPr lang="fr-FR" sz="1600" dirty="0"/>
              <a:t>, </a:t>
            </a:r>
            <a:r>
              <a:rPr lang="fr-FR" sz="1600" dirty="0" err="1"/>
              <a:t>ndetse</a:t>
            </a:r>
            <a:r>
              <a:rPr lang="fr-FR" sz="1600" dirty="0"/>
              <a:t> </a:t>
            </a:r>
            <a:r>
              <a:rPr lang="fr-FR" sz="1600" dirty="0" err="1"/>
              <a:t>ahandi</a:t>
            </a:r>
            <a:r>
              <a:rPr lang="fr-FR" sz="1600" dirty="0"/>
              <a:t> </a:t>
            </a:r>
            <a:r>
              <a:rPr lang="fr-FR" sz="1600" dirty="0" err="1"/>
              <a:t>havugwa</a:t>
            </a:r>
            <a:r>
              <a:rPr lang="fr-FR" sz="1600" dirty="0"/>
              <a:t> mu </a:t>
            </a:r>
            <a:r>
              <a:rPr lang="fr-FR" sz="1600" dirty="0" err="1"/>
              <a:t>migani</a:t>
            </a:r>
            <a:r>
              <a:rPr lang="fr-FR" sz="1600" dirty="0"/>
              <a:t> n’</a:t>
            </a:r>
            <a:r>
              <a:rPr lang="fr-FR" sz="1600" dirty="0" err="1"/>
              <a:t>ibitekerezo</a:t>
            </a:r>
            <a:r>
              <a:rPr lang="fr-FR" sz="1600" dirty="0"/>
              <a:t> </a:t>
            </a:r>
            <a:r>
              <a:rPr lang="fr-FR" sz="1600" dirty="0" err="1"/>
              <a:t>bya</a:t>
            </a:r>
            <a:r>
              <a:rPr lang="fr-FR" sz="1600" dirty="0"/>
              <a:t> </a:t>
            </a:r>
            <a:r>
              <a:rPr lang="fr-FR" sz="1600" dirty="0" err="1"/>
              <a:t>kera</a:t>
            </a:r>
            <a:r>
              <a:rPr lang="fr-FR" sz="1600" dirty="0"/>
              <a:t>. </a:t>
            </a:r>
            <a:r>
              <a:rPr lang="fr-FR" sz="1600" dirty="0" err="1"/>
              <a:t>Aharangwa</a:t>
            </a:r>
            <a:r>
              <a:rPr lang="fr-FR" sz="1600" dirty="0"/>
              <a:t> </a:t>
            </a:r>
            <a:r>
              <a:rPr lang="fr-FR" sz="1600" dirty="0" err="1"/>
              <a:t>ibyo</a:t>
            </a:r>
            <a:r>
              <a:rPr lang="fr-FR" sz="1600" dirty="0"/>
              <a:t> </a:t>
            </a:r>
            <a:r>
              <a:rPr lang="fr-FR" sz="1600" dirty="0" err="1"/>
              <a:t>hitwa</a:t>
            </a:r>
            <a:r>
              <a:rPr lang="fr-FR" sz="1600" dirty="0"/>
              <a:t> </a:t>
            </a:r>
            <a:r>
              <a:rPr lang="fr-FR" sz="1600" i="1" dirty="0" err="1"/>
              <a:t>ahantu</a:t>
            </a:r>
            <a:r>
              <a:rPr lang="fr-FR" sz="1600" i="1" dirty="0"/>
              <a:t> </a:t>
            </a:r>
            <a:r>
              <a:rPr lang="fr-FR" sz="1600" i="1" dirty="0" err="1"/>
              <a:t>ndangamurage</a:t>
            </a:r>
            <a:r>
              <a:rPr lang="fr-FR" sz="1600" dirty="0"/>
              <a:t> </a:t>
            </a:r>
            <a:r>
              <a:rPr lang="fr-FR" sz="1600" dirty="0" err="1"/>
              <a:t>kuko</a:t>
            </a:r>
            <a:r>
              <a:rPr lang="fr-FR" sz="1600" dirty="0"/>
              <a:t> </a:t>
            </a:r>
            <a:r>
              <a:rPr lang="fr-FR" sz="1600" dirty="0" err="1"/>
              <a:t>ibihari</a:t>
            </a:r>
            <a:r>
              <a:rPr lang="fr-FR" sz="1600" dirty="0"/>
              <a:t> n’</a:t>
            </a:r>
            <a:r>
              <a:rPr lang="fr-FR" sz="1600" dirty="0" err="1"/>
              <a:t>ibihavugwa</a:t>
            </a:r>
            <a:r>
              <a:rPr lang="fr-FR" sz="1600" dirty="0"/>
              <a:t> </a:t>
            </a:r>
            <a:r>
              <a:rPr lang="fr-FR" sz="1600" dirty="0" err="1"/>
              <a:t>bigize</a:t>
            </a:r>
            <a:r>
              <a:rPr lang="fr-FR" sz="1600" dirty="0"/>
              <a:t> </a:t>
            </a:r>
            <a:r>
              <a:rPr lang="fr-FR" sz="1600" dirty="0" err="1"/>
              <a:t>umurage</a:t>
            </a:r>
            <a:r>
              <a:rPr lang="fr-FR" sz="1600" dirty="0"/>
              <a:t> </a:t>
            </a:r>
            <a:r>
              <a:rPr lang="fr-FR" sz="1600" dirty="0" err="1"/>
              <a:t>Abanyarwanda</a:t>
            </a:r>
            <a:r>
              <a:rPr lang="fr-FR" sz="1600" dirty="0"/>
              <a:t> </a:t>
            </a:r>
            <a:r>
              <a:rPr lang="fr-FR" sz="1600" dirty="0" err="1"/>
              <a:t>basangiye</a:t>
            </a:r>
            <a:r>
              <a:rPr lang="fr-FR" sz="1600" dirty="0"/>
              <a:t>, </a:t>
            </a:r>
            <a:r>
              <a:rPr lang="fr-FR" sz="1600" dirty="0" err="1"/>
              <a:t>ndetse</a:t>
            </a:r>
            <a:r>
              <a:rPr lang="fr-FR" sz="1600" dirty="0"/>
              <a:t> </a:t>
            </a:r>
            <a:r>
              <a:rPr lang="fr-FR" sz="1600" dirty="0" err="1"/>
              <a:t>ukaba</a:t>
            </a:r>
            <a:r>
              <a:rPr lang="fr-FR" sz="1600" dirty="0"/>
              <a:t> </a:t>
            </a:r>
            <a:r>
              <a:rPr lang="fr-FR" sz="1600" dirty="0" err="1"/>
              <a:t>ari</a:t>
            </a:r>
            <a:r>
              <a:rPr lang="fr-FR" sz="1600" dirty="0"/>
              <a:t> n’</a:t>
            </a:r>
            <a:r>
              <a:rPr lang="fr-FR" sz="1600" dirty="0" err="1"/>
              <a:t>umurage</a:t>
            </a:r>
            <a:r>
              <a:rPr lang="fr-FR" sz="1600" dirty="0"/>
              <a:t> </a:t>
            </a:r>
            <a:r>
              <a:rPr lang="fr-FR" sz="1600" dirty="0" err="1"/>
              <a:t>wa</a:t>
            </a:r>
            <a:r>
              <a:rPr lang="fr-FR" sz="1600" dirty="0"/>
              <a:t> </a:t>
            </a:r>
            <a:r>
              <a:rPr lang="fr-FR" sz="1600" dirty="0" err="1"/>
              <a:t>muntu</a:t>
            </a:r>
            <a:r>
              <a:rPr lang="fr-FR" sz="1600" dirty="0"/>
              <a:t> muri </a:t>
            </a:r>
            <a:r>
              <a:rPr lang="fr-FR" sz="1600" dirty="0" err="1"/>
              <a:t>rusange</a:t>
            </a:r>
            <a:r>
              <a:rPr lang="fr-FR" sz="1600" dirty="0" smtClean="0"/>
              <a:t>.</a:t>
            </a:r>
            <a:endParaRPr lang="en-US" sz="1600" dirty="0"/>
          </a:p>
          <a:p>
            <a:pPr marL="0" indent="0" algn="just">
              <a:buNone/>
            </a:pPr>
            <a:r>
              <a:rPr lang="fr-FR" sz="1600" dirty="0" err="1"/>
              <a:t>Inkuru</a:t>
            </a:r>
            <a:r>
              <a:rPr lang="fr-FR" sz="1600" dirty="0"/>
              <a:t> </a:t>
            </a:r>
            <a:r>
              <a:rPr lang="fr-FR" sz="1600" dirty="0" err="1"/>
              <a:t>z’ahantu</a:t>
            </a:r>
            <a:r>
              <a:rPr lang="fr-FR" sz="1600" dirty="0"/>
              <a:t> </a:t>
            </a:r>
            <a:r>
              <a:rPr lang="fr-FR" sz="1600" dirty="0" err="1"/>
              <a:t>ndangamurage</a:t>
            </a:r>
            <a:r>
              <a:rPr lang="fr-FR" sz="1600" dirty="0"/>
              <a:t> mu Rwanda </a:t>
            </a:r>
            <a:r>
              <a:rPr lang="fr-FR" sz="1600" dirty="0" err="1"/>
              <a:t>zagiye</a:t>
            </a:r>
            <a:r>
              <a:rPr lang="fr-FR" sz="1600" dirty="0"/>
              <a:t> </a:t>
            </a:r>
            <a:r>
              <a:rPr lang="fr-FR" sz="1600" dirty="0" err="1"/>
              <a:t>zihererekanywa</a:t>
            </a:r>
            <a:r>
              <a:rPr lang="fr-FR" sz="1600" dirty="0"/>
              <a:t> mu </a:t>
            </a:r>
            <a:r>
              <a:rPr lang="fr-FR" sz="1600" dirty="0" err="1"/>
              <a:t>mvugo</a:t>
            </a:r>
            <a:r>
              <a:rPr lang="fr-FR" sz="1600" dirty="0"/>
              <a:t> ; </a:t>
            </a:r>
            <a:r>
              <a:rPr lang="fr-FR" sz="1600" dirty="0" err="1"/>
              <a:t>ndetse</a:t>
            </a:r>
            <a:r>
              <a:rPr lang="fr-FR" sz="1600" dirty="0"/>
              <a:t> </a:t>
            </a:r>
            <a:r>
              <a:rPr lang="fr-FR" sz="1600" dirty="0" err="1"/>
              <a:t>zimwe</a:t>
            </a:r>
            <a:r>
              <a:rPr lang="fr-FR" sz="1600" dirty="0"/>
              <a:t> </a:t>
            </a:r>
            <a:r>
              <a:rPr lang="fr-FR" sz="1600" dirty="0" err="1"/>
              <a:t>zatangajwe</a:t>
            </a:r>
            <a:r>
              <a:rPr lang="fr-FR" sz="1600" dirty="0"/>
              <a:t> mu </a:t>
            </a:r>
            <a:r>
              <a:rPr lang="fr-FR" sz="1600" dirty="0" err="1"/>
              <a:t>bitabo</a:t>
            </a:r>
            <a:r>
              <a:rPr lang="fr-FR" sz="1600" dirty="0"/>
              <a:t> </a:t>
            </a:r>
            <a:r>
              <a:rPr lang="fr-FR" sz="1600" dirty="0" err="1"/>
              <a:t>byo</a:t>
            </a:r>
            <a:r>
              <a:rPr lang="fr-FR" sz="1600" dirty="0"/>
              <a:t> </a:t>
            </a:r>
            <a:r>
              <a:rPr lang="fr-FR" sz="1600" dirty="0" err="1"/>
              <a:t>hambere</a:t>
            </a:r>
            <a:r>
              <a:rPr lang="fr-FR" sz="1600" dirty="0"/>
              <a:t>, </a:t>
            </a:r>
            <a:r>
              <a:rPr lang="fr-FR" sz="1600" dirty="0" err="1"/>
              <a:t>ariko</a:t>
            </a:r>
            <a:r>
              <a:rPr lang="fr-FR" sz="1600" dirty="0"/>
              <a:t> </a:t>
            </a:r>
            <a:r>
              <a:rPr lang="fr-FR" sz="1600" dirty="0" err="1"/>
              <a:t>inyinshi</a:t>
            </a:r>
            <a:r>
              <a:rPr lang="fr-FR" sz="1600" dirty="0"/>
              <a:t> </a:t>
            </a:r>
            <a:r>
              <a:rPr lang="fr-FR" sz="1600" dirty="0" err="1" smtClean="0"/>
              <a:t>zari</a:t>
            </a:r>
            <a:r>
              <a:rPr lang="fr-FR" sz="1600" dirty="0" smtClean="0"/>
              <a:t> </a:t>
            </a:r>
            <a:r>
              <a:rPr lang="fr-FR" sz="1600" dirty="0" err="1"/>
              <a:t>z</a:t>
            </a:r>
            <a:r>
              <a:rPr lang="fr-FR" sz="1600" dirty="0" err="1" smtClean="0"/>
              <a:t>itarandikwa</a:t>
            </a:r>
            <a:r>
              <a:rPr lang="fr-FR" sz="1600" dirty="0" smtClean="0"/>
              <a:t> </a:t>
            </a:r>
            <a:r>
              <a:rPr lang="fr-FR" sz="1600" dirty="0" err="1" smtClean="0"/>
              <a:t>kugeza</a:t>
            </a:r>
            <a:r>
              <a:rPr lang="fr-FR" sz="1600" dirty="0" smtClean="0"/>
              <a:t> </a:t>
            </a:r>
            <a:r>
              <a:rPr lang="fr-FR" sz="1600" dirty="0" err="1"/>
              <a:t>magingo</a:t>
            </a:r>
            <a:r>
              <a:rPr lang="fr-FR" sz="1600" dirty="0"/>
              <a:t> aya. </a:t>
            </a:r>
            <a:r>
              <a:rPr lang="fr-FR" sz="1600" dirty="0" err="1"/>
              <a:t>Inteko</a:t>
            </a:r>
            <a:r>
              <a:rPr lang="fr-FR" sz="1600" dirty="0"/>
              <a:t> y’</a:t>
            </a:r>
            <a:r>
              <a:rPr lang="fr-FR" sz="1600" dirty="0" err="1"/>
              <a:t>Umuco</a:t>
            </a:r>
            <a:r>
              <a:rPr lang="fr-FR" sz="1600" dirty="0"/>
              <a:t> </a:t>
            </a:r>
            <a:r>
              <a:rPr lang="fr-FR" sz="1600" dirty="0" err="1"/>
              <a:t>rero</a:t>
            </a:r>
            <a:r>
              <a:rPr lang="fr-FR" sz="1600" dirty="0"/>
              <a:t> </a:t>
            </a:r>
            <a:r>
              <a:rPr lang="fr-FR" sz="1600" dirty="0" err="1" smtClean="0"/>
              <a:t>yari</a:t>
            </a:r>
            <a:r>
              <a:rPr lang="fr-FR" sz="1600" dirty="0" smtClean="0"/>
              <a:t> </a:t>
            </a:r>
            <a:r>
              <a:rPr lang="fr-FR" sz="1600" dirty="0" err="1" smtClean="0"/>
              <a:t>imaze</a:t>
            </a:r>
            <a:r>
              <a:rPr lang="fr-FR" sz="1600" dirty="0" smtClean="0"/>
              <a:t> </a:t>
            </a:r>
            <a:r>
              <a:rPr lang="fr-FR" sz="1600" dirty="0" err="1"/>
              <a:t>igihe</a:t>
            </a:r>
            <a:r>
              <a:rPr lang="fr-FR" sz="1600" dirty="0"/>
              <a:t> </a:t>
            </a:r>
            <a:r>
              <a:rPr lang="fr-FR" sz="1600" dirty="0" err="1"/>
              <a:t>ikora</a:t>
            </a:r>
            <a:r>
              <a:rPr lang="fr-FR" sz="1600" dirty="0"/>
              <a:t> </a:t>
            </a:r>
            <a:r>
              <a:rPr lang="fr-FR" sz="1600" dirty="0" err="1"/>
              <a:t>ubushakashatsi</a:t>
            </a:r>
            <a:r>
              <a:rPr lang="fr-FR" sz="1600" dirty="0"/>
              <a:t> </a:t>
            </a:r>
            <a:r>
              <a:rPr lang="fr-FR" sz="1600" dirty="0" err="1"/>
              <a:t>ku</a:t>
            </a:r>
            <a:r>
              <a:rPr lang="fr-FR" sz="1600" dirty="0"/>
              <a:t> </a:t>
            </a:r>
            <a:r>
              <a:rPr lang="fr-FR" sz="1600" dirty="0" err="1"/>
              <a:t>hantu</a:t>
            </a:r>
            <a:r>
              <a:rPr lang="fr-FR" sz="1600" dirty="0"/>
              <a:t> </a:t>
            </a:r>
            <a:r>
              <a:rPr lang="fr-FR" sz="1600" dirty="0" err="1"/>
              <a:t>ndangamurage</a:t>
            </a:r>
            <a:r>
              <a:rPr lang="fr-FR" sz="1600" dirty="0"/>
              <a:t> </a:t>
            </a:r>
            <a:r>
              <a:rPr lang="fr-FR" sz="1600" dirty="0" err="1"/>
              <a:t>hari</a:t>
            </a:r>
            <a:r>
              <a:rPr lang="fr-FR" sz="1600" dirty="0"/>
              <a:t> mu </a:t>
            </a:r>
            <a:r>
              <a:rPr lang="fr-FR" sz="1600" dirty="0" err="1"/>
              <a:t>Gihugu</a:t>
            </a:r>
            <a:r>
              <a:rPr lang="fr-FR" sz="1600" dirty="0"/>
              <a:t> </a:t>
            </a:r>
            <a:r>
              <a:rPr lang="fr-FR" sz="1600" dirty="0" err="1"/>
              <a:t>kugira</a:t>
            </a:r>
            <a:r>
              <a:rPr lang="fr-FR" sz="1600" dirty="0"/>
              <a:t> </a:t>
            </a:r>
            <a:r>
              <a:rPr lang="fr-FR" sz="1600" dirty="0" err="1"/>
              <a:t>ngo</a:t>
            </a:r>
            <a:r>
              <a:rPr lang="fr-FR" sz="1600" dirty="0"/>
              <a:t> </a:t>
            </a:r>
            <a:r>
              <a:rPr lang="fr-FR" sz="1600" dirty="0" err="1"/>
              <a:t>inkuru</a:t>
            </a:r>
            <a:r>
              <a:rPr lang="fr-FR" sz="1600" dirty="0"/>
              <a:t> </a:t>
            </a:r>
            <a:r>
              <a:rPr lang="fr-FR" sz="1600" dirty="0" err="1"/>
              <a:t>zaho</a:t>
            </a:r>
            <a:r>
              <a:rPr lang="fr-FR" sz="1600" dirty="0"/>
              <a:t> </a:t>
            </a:r>
            <a:r>
              <a:rPr lang="fr-FR" sz="1600" dirty="0" err="1"/>
              <a:t>zandikwe</a:t>
            </a:r>
            <a:r>
              <a:rPr lang="fr-FR" sz="1600" dirty="0"/>
              <a:t>. </a:t>
            </a:r>
            <a:r>
              <a:rPr lang="fr-FR" sz="1600" dirty="0" err="1"/>
              <a:t>Izamaze</a:t>
            </a:r>
            <a:r>
              <a:rPr lang="fr-FR" sz="1600" dirty="0"/>
              <a:t> </a:t>
            </a:r>
            <a:r>
              <a:rPr lang="fr-FR" sz="1600" dirty="0" err="1"/>
              <a:t>kumenyekana</a:t>
            </a:r>
            <a:r>
              <a:rPr lang="fr-FR" sz="1600" dirty="0"/>
              <a:t> </a:t>
            </a:r>
            <a:r>
              <a:rPr lang="fr-FR" sz="1600" dirty="0" err="1" smtClean="0"/>
              <a:t>nizo</a:t>
            </a:r>
            <a:r>
              <a:rPr lang="fr-FR" sz="1600" dirty="0" smtClean="0"/>
              <a:t> </a:t>
            </a:r>
            <a:r>
              <a:rPr lang="fr-FR" sz="1600" dirty="0" err="1" smtClean="0"/>
              <a:t>zigiye</a:t>
            </a:r>
            <a:r>
              <a:rPr lang="fr-FR" sz="1600" dirty="0" smtClean="0"/>
              <a:t> </a:t>
            </a:r>
            <a:r>
              <a:rPr lang="fr-FR" sz="1600" dirty="0" err="1"/>
              <a:t>gutangazwa</a:t>
            </a:r>
            <a:r>
              <a:rPr lang="fr-FR" sz="1600" dirty="0"/>
              <a:t> mu </a:t>
            </a:r>
            <a:r>
              <a:rPr lang="fr-FR" sz="1600" dirty="0" err="1"/>
              <a:t>gitabo</a:t>
            </a:r>
            <a:r>
              <a:rPr lang="fr-FR" sz="1600" dirty="0"/>
              <a:t> </a:t>
            </a:r>
            <a:r>
              <a:rPr lang="fr-FR" sz="1600" dirty="0" err="1"/>
              <a:t>kitwa</a:t>
            </a:r>
            <a:r>
              <a:rPr lang="fr-FR" sz="1600" dirty="0"/>
              <a:t> « </a:t>
            </a:r>
            <a:r>
              <a:rPr lang="fr-FR" sz="1600" b="1" i="1" dirty="0" err="1"/>
              <a:t>Amateka</a:t>
            </a:r>
            <a:r>
              <a:rPr lang="fr-FR" sz="1600" b="1" i="1" dirty="0"/>
              <a:t> y’</a:t>
            </a:r>
            <a:r>
              <a:rPr lang="fr-FR" sz="1600" b="1" i="1" dirty="0" err="1"/>
              <a:t>ahantu</a:t>
            </a:r>
            <a:r>
              <a:rPr lang="fr-FR" sz="1600" b="1" i="1" dirty="0"/>
              <a:t> </a:t>
            </a:r>
            <a:r>
              <a:rPr lang="fr-FR" sz="1600" b="1" i="1" dirty="0" err="1"/>
              <a:t>ndangamurage</a:t>
            </a:r>
            <a:r>
              <a:rPr lang="fr-FR" sz="1600" b="1" i="1" dirty="0"/>
              <a:t> </a:t>
            </a:r>
            <a:r>
              <a:rPr lang="fr-FR" sz="1600" b="1" i="1" dirty="0" smtClean="0"/>
              <a:t>».</a:t>
            </a:r>
            <a:endParaRPr lang="en-US" sz="1600" dirty="0"/>
          </a:p>
          <a:p>
            <a:pPr marL="0" indent="0" algn="just">
              <a:buNone/>
            </a:pPr>
            <a:r>
              <a:rPr lang="fr-FR" sz="1600" dirty="0" err="1" smtClean="0"/>
              <a:t>Iki</a:t>
            </a:r>
            <a:r>
              <a:rPr lang="fr-FR" sz="1600" dirty="0" smtClean="0"/>
              <a:t> </a:t>
            </a:r>
            <a:r>
              <a:rPr lang="fr-FR" sz="1600" dirty="0" err="1" smtClean="0"/>
              <a:t>gitabo</a:t>
            </a:r>
            <a:r>
              <a:rPr lang="fr-FR" sz="1600" dirty="0" smtClean="0"/>
              <a:t> </a:t>
            </a:r>
            <a:r>
              <a:rPr lang="fr-FR" sz="1600" dirty="0" err="1" smtClean="0"/>
              <a:t>kirimo</a:t>
            </a:r>
            <a:r>
              <a:rPr lang="fr-FR" sz="1600" dirty="0" smtClean="0"/>
              <a:t> </a:t>
            </a:r>
            <a:r>
              <a:rPr lang="fr-FR" sz="1600" dirty="0" err="1"/>
              <a:t>amateka</a:t>
            </a:r>
            <a:r>
              <a:rPr lang="fr-FR" sz="1600" dirty="0"/>
              <a:t> y’</a:t>
            </a:r>
            <a:r>
              <a:rPr lang="fr-FR" sz="1600" dirty="0" err="1"/>
              <a:t>ahantu</a:t>
            </a:r>
            <a:r>
              <a:rPr lang="fr-FR" sz="1600" dirty="0"/>
              <a:t> </a:t>
            </a:r>
            <a:r>
              <a:rPr lang="fr-FR" sz="1600" dirty="0" err="1"/>
              <a:t>ndangamurage</a:t>
            </a:r>
            <a:r>
              <a:rPr lang="fr-FR" sz="1600" dirty="0"/>
              <a:t> 107 </a:t>
            </a:r>
            <a:r>
              <a:rPr lang="fr-FR" sz="1600" dirty="0" err="1"/>
              <a:t>hari</a:t>
            </a:r>
            <a:r>
              <a:rPr lang="fr-FR" sz="1600" dirty="0"/>
              <a:t> mu </a:t>
            </a:r>
            <a:r>
              <a:rPr lang="fr-FR" sz="1600" dirty="0" err="1"/>
              <a:t>byiciro</a:t>
            </a:r>
            <a:r>
              <a:rPr lang="fr-FR" sz="1600" dirty="0"/>
              <a:t> </a:t>
            </a:r>
            <a:r>
              <a:rPr lang="fr-FR" sz="1600" dirty="0" smtClean="0"/>
              <a:t>bine </a:t>
            </a:r>
            <a:r>
              <a:rPr lang="fr-FR" sz="1600" dirty="0" err="1" smtClean="0"/>
              <a:t>bikurikira</a:t>
            </a:r>
            <a:r>
              <a:rPr lang="fr-FR" sz="1600" dirty="0" smtClean="0"/>
              <a:t>: </a:t>
            </a:r>
            <a:r>
              <a:rPr lang="fr-FR" sz="1600" dirty="0" err="1" smtClean="0"/>
              <a:t>ahantu</a:t>
            </a:r>
            <a:r>
              <a:rPr lang="fr-FR" sz="1600" dirty="0" smtClean="0"/>
              <a:t> </a:t>
            </a:r>
            <a:r>
              <a:rPr lang="fr-FR" sz="1600" dirty="0" err="1"/>
              <a:t>ndangamurage</a:t>
            </a:r>
            <a:r>
              <a:rPr lang="fr-FR" sz="1600" dirty="0"/>
              <a:t> </a:t>
            </a:r>
            <a:r>
              <a:rPr lang="fr-FR" sz="1600" dirty="0" err="1"/>
              <a:t>h’amateka</a:t>
            </a:r>
            <a:r>
              <a:rPr lang="fr-FR" sz="1600" dirty="0"/>
              <a:t> ; </a:t>
            </a:r>
            <a:r>
              <a:rPr lang="fr-FR" sz="1600" dirty="0" err="1"/>
              <a:t>ahantu</a:t>
            </a:r>
            <a:r>
              <a:rPr lang="fr-FR" sz="1600" dirty="0"/>
              <a:t> </a:t>
            </a:r>
            <a:r>
              <a:rPr lang="fr-FR" sz="1600" dirty="0" err="1"/>
              <a:t>ndangamurage</a:t>
            </a:r>
            <a:r>
              <a:rPr lang="fr-FR" sz="1600" dirty="0"/>
              <a:t> </a:t>
            </a:r>
            <a:r>
              <a:rPr lang="fr-FR" sz="1600" dirty="0" err="1"/>
              <a:t>ushingiye</a:t>
            </a:r>
            <a:r>
              <a:rPr lang="fr-FR" sz="1600" dirty="0"/>
              <a:t> </a:t>
            </a:r>
            <a:r>
              <a:rPr lang="fr-FR" sz="1600" dirty="0" err="1"/>
              <a:t>ku</a:t>
            </a:r>
            <a:r>
              <a:rPr lang="fr-FR" sz="1600" dirty="0"/>
              <a:t> muco ; </a:t>
            </a:r>
            <a:r>
              <a:rPr lang="fr-FR" sz="1600" dirty="0" err="1"/>
              <a:t>ahantu</a:t>
            </a:r>
            <a:r>
              <a:rPr lang="fr-FR" sz="1600" dirty="0"/>
              <a:t> </a:t>
            </a:r>
            <a:r>
              <a:rPr lang="fr-FR" sz="1600" dirty="0" err="1"/>
              <a:t>ndangamurage</a:t>
            </a:r>
            <a:r>
              <a:rPr lang="fr-FR" sz="1600" dirty="0"/>
              <a:t> </a:t>
            </a:r>
            <a:r>
              <a:rPr lang="fr-FR" sz="1600" dirty="0" err="1"/>
              <a:t>havumbuwe</a:t>
            </a:r>
            <a:r>
              <a:rPr lang="fr-FR" sz="1600" dirty="0"/>
              <a:t> </a:t>
            </a:r>
            <a:r>
              <a:rPr lang="fr-FR" sz="1600" dirty="0" err="1"/>
              <a:t>ibisigaratongo</a:t>
            </a:r>
            <a:r>
              <a:rPr lang="fr-FR" sz="1600" dirty="0"/>
              <a:t> ; n’</a:t>
            </a:r>
            <a:r>
              <a:rPr lang="fr-FR" sz="1600" dirty="0" err="1"/>
              <a:t>ahantu</a:t>
            </a:r>
            <a:r>
              <a:rPr lang="fr-FR" sz="1600" dirty="0"/>
              <a:t> </a:t>
            </a:r>
            <a:r>
              <a:rPr lang="fr-FR" sz="1600" dirty="0" err="1"/>
              <a:t>ndangamurage</a:t>
            </a:r>
            <a:r>
              <a:rPr lang="fr-FR" sz="1600" dirty="0"/>
              <a:t> </a:t>
            </a:r>
            <a:r>
              <a:rPr lang="fr-FR" sz="1600" dirty="0" err="1"/>
              <a:t>kamere</a:t>
            </a:r>
            <a:r>
              <a:rPr lang="fr-FR" sz="1600" dirty="0"/>
              <a:t>. Ni </a:t>
            </a:r>
            <a:r>
              <a:rPr lang="fr-FR" sz="1600" dirty="0" err="1"/>
              <a:t>igitabo</a:t>
            </a:r>
            <a:r>
              <a:rPr lang="fr-FR" sz="1600" dirty="0"/>
              <a:t> </a:t>
            </a:r>
            <a:r>
              <a:rPr lang="fr-FR" sz="1600" dirty="0" err="1"/>
              <a:t>kitazanyura</a:t>
            </a:r>
            <a:r>
              <a:rPr lang="fr-FR" sz="1600" dirty="0"/>
              <a:t> </a:t>
            </a:r>
            <a:r>
              <a:rPr lang="fr-FR" sz="1600" dirty="0" err="1"/>
              <a:t>abasomyi</a:t>
            </a:r>
            <a:r>
              <a:rPr lang="fr-FR" sz="1600" dirty="0"/>
              <a:t> </a:t>
            </a:r>
            <a:r>
              <a:rPr lang="fr-FR" sz="1600" dirty="0" err="1"/>
              <a:t>banyotewe</a:t>
            </a:r>
            <a:r>
              <a:rPr lang="fr-FR" sz="1600" dirty="0"/>
              <a:t> no </a:t>
            </a:r>
            <a:r>
              <a:rPr lang="fr-FR" sz="1600" dirty="0" err="1"/>
              <a:t>kumenya</a:t>
            </a:r>
            <a:r>
              <a:rPr lang="fr-FR" sz="1600" dirty="0"/>
              <a:t> </a:t>
            </a:r>
            <a:r>
              <a:rPr lang="fr-FR" sz="1600" dirty="0" err="1"/>
              <a:t>umurage</a:t>
            </a:r>
            <a:r>
              <a:rPr lang="fr-FR" sz="1600" dirty="0"/>
              <a:t> </a:t>
            </a:r>
            <a:r>
              <a:rPr lang="fr-FR" sz="1600" dirty="0" err="1"/>
              <a:t>w’u</a:t>
            </a:r>
            <a:r>
              <a:rPr lang="fr-FR" sz="1600" dirty="0"/>
              <a:t> Rwanda </a:t>
            </a:r>
            <a:r>
              <a:rPr lang="fr-FR" sz="1600" dirty="0" err="1"/>
              <a:t>gusa</a:t>
            </a:r>
            <a:r>
              <a:rPr lang="fr-FR" sz="1600" dirty="0"/>
              <a:t>, </a:t>
            </a:r>
            <a:r>
              <a:rPr lang="fr-FR" sz="1600" dirty="0" err="1"/>
              <a:t>ahubwo</a:t>
            </a:r>
            <a:r>
              <a:rPr lang="fr-FR" sz="1600" dirty="0"/>
              <a:t> </a:t>
            </a:r>
            <a:r>
              <a:rPr lang="fr-FR" sz="1600" dirty="0" err="1"/>
              <a:t>kizanafasha</a:t>
            </a:r>
            <a:r>
              <a:rPr lang="fr-FR" sz="1600" dirty="0"/>
              <a:t> </a:t>
            </a:r>
            <a:r>
              <a:rPr lang="fr-FR" sz="1600" dirty="0" err="1"/>
              <a:t>abari</a:t>
            </a:r>
            <a:r>
              <a:rPr lang="fr-FR" sz="1600" dirty="0"/>
              <a:t> mu </a:t>
            </a:r>
            <a:r>
              <a:rPr lang="fr-FR" sz="1600" dirty="0" err="1"/>
              <a:t>bikorwa</a:t>
            </a:r>
            <a:r>
              <a:rPr lang="fr-FR" sz="1600" dirty="0"/>
              <a:t> </a:t>
            </a:r>
            <a:r>
              <a:rPr lang="fr-FR" sz="1600" dirty="0" err="1" smtClean="0"/>
              <a:t>by’ubukerarugendo</a:t>
            </a:r>
            <a:r>
              <a:rPr lang="fr-FR" sz="1600" dirty="0" smtClean="0"/>
              <a:t>, </a:t>
            </a:r>
            <a:r>
              <a:rPr lang="fr-FR" sz="1600" dirty="0" err="1" smtClean="0"/>
              <a:t>abarezi</a:t>
            </a:r>
            <a:r>
              <a:rPr lang="fr-FR" sz="1600" dirty="0" smtClean="0"/>
              <a:t>, n’</a:t>
            </a:r>
            <a:r>
              <a:rPr lang="fr-FR" sz="1600" dirty="0" err="1" smtClean="0"/>
              <a:t>abashakashatsi</a:t>
            </a:r>
            <a:r>
              <a:rPr lang="fr-FR" sz="1600" dirty="0" smtClean="0"/>
              <a:t> </a:t>
            </a:r>
            <a:r>
              <a:rPr lang="fr-FR" sz="1600" dirty="0" err="1" smtClean="0"/>
              <a:t>ku</a:t>
            </a:r>
            <a:r>
              <a:rPr lang="fr-FR" sz="1600" dirty="0" smtClean="0"/>
              <a:t> </a:t>
            </a:r>
            <a:r>
              <a:rPr lang="fr-FR" sz="1600" dirty="0" err="1" smtClean="0"/>
              <a:t>mateka</a:t>
            </a:r>
            <a:r>
              <a:rPr lang="fr-FR" sz="1600" dirty="0" smtClean="0"/>
              <a:t> n’</a:t>
            </a:r>
            <a:r>
              <a:rPr lang="fr-FR" sz="1600" dirty="0" err="1" smtClean="0"/>
              <a:t>umuco</a:t>
            </a:r>
            <a:r>
              <a:rPr lang="fr-FR" sz="1600" dirty="0" smtClean="0"/>
              <a:t> </a:t>
            </a:r>
            <a:r>
              <a:rPr lang="fr-FR" sz="1600" dirty="0" err="1" smtClean="0"/>
              <a:t>by’u</a:t>
            </a:r>
            <a:r>
              <a:rPr lang="fr-FR" sz="1600" dirty="0" smtClean="0"/>
              <a:t> Rwanda. </a:t>
            </a:r>
            <a:endParaRPr lang="en-US" sz="1600" dirty="0" smtClean="0"/>
          </a:p>
          <a:p>
            <a:pPr marL="0" indent="0">
              <a:buNone/>
            </a:pPr>
            <a:endParaRPr lang="en-US" sz="1600" dirty="0"/>
          </a:p>
          <a:p>
            <a:pPr marL="0" indent="0">
              <a:buNone/>
            </a:pPr>
            <a:endParaRPr lang="en-US"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48780" cy="1172210"/>
          </a:xfrm>
          <a:solidFill>
            <a:schemeClr val="bg2"/>
          </a:solidFill>
        </p:spPr>
        <p:txBody>
          <a:bodyPr/>
          <a:lstStyle/>
          <a:p>
            <a:pPr algn="ctr" fontAlgn="ctr"/>
            <a:r>
              <a:rPr lang="en-US" dirty="0"/>
              <a:t>  </a:t>
            </a:r>
            <a:r>
              <a:rPr lang="en-US" sz="4000" dirty="0"/>
              <a:t> </a:t>
            </a:r>
            <a:r>
              <a:rPr lang="en-US" sz="4000" b="1" dirty="0">
                <a:ln w="9525" cmpd="sng">
                  <a:solidFill>
                    <a:schemeClr val="accent1"/>
                  </a:solidFill>
                  <a:prstDash val="solid"/>
                </a:ln>
                <a:solidFill>
                  <a:srgbClr val="70AD47">
                    <a:tint val="1000"/>
                  </a:srgbClr>
                </a:solidFill>
                <a:effectLst>
                  <a:glow rad="38100">
                    <a:schemeClr val="accent1">
                      <a:alpha val="40000"/>
                    </a:schemeClr>
                  </a:glow>
                </a:effectLst>
              </a:rPr>
              <a:t>INCAMAKE Y’IBIGANIRO</a:t>
            </a:r>
          </a:p>
        </p:txBody>
      </p:sp>
      <p:sp>
        <p:nvSpPr>
          <p:cNvPr id="3" name="Content Placeholder 2"/>
          <p:cNvSpPr>
            <a:spLocks noGrp="1"/>
          </p:cNvSpPr>
          <p:nvPr>
            <p:ph idx="1"/>
          </p:nvPr>
        </p:nvSpPr>
        <p:spPr>
          <a:xfrm>
            <a:off x="624078" y="1344295"/>
            <a:ext cx="5626198" cy="7856220"/>
          </a:xfrm>
        </p:spPr>
        <p:txBody>
          <a:bodyPr/>
          <a:lstStyle/>
          <a:p>
            <a:pPr marL="0" indent="0">
              <a:buNone/>
            </a:pPr>
            <a:r>
              <a:rPr lang="en-US" sz="1600" b="1" dirty="0" err="1"/>
              <a:t>Ubukungu</a:t>
            </a:r>
            <a:r>
              <a:rPr lang="en-US" sz="1600" b="1" dirty="0"/>
              <a:t> </a:t>
            </a:r>
            <a:r>
              <a:rPr lang="en-US" sz="1600" b="1" dirty="0" err="1"/>
              <a:t>ndangamuco</a:t>
            </a:r>
            <a:r>
              <a:rPr lang="en-US" sz="1600" b="1" dirty="0"/>
              <a:t> </a:t>
            </a:r>
            <a:r>
              <a:rPr lang="en-US" sz="1600" b="1" dirty="0" err="1"/>
              <a:t>n’ubumenyi</a:t>
            </a:r>
            <a:r>
              <a:rPr lang="en-US" sz="1600" b="1" dirty="0"/>
              <a:t> </a:t>
            </a:r>
            <a:r>
              <a:rPr lang="en-US" sz="1600" b="1" dirty="0" err="1"/>
              <a:t>buboneka</a:t>
            </a:r>
            <a:r>
              <a:rPr lang="en-US" sz="1600" b="1" dirty="0"/>
              <a:t> mu </a:t>
            </a:r>
            <a:r>
              <a:rPr lang="en-US" sz="1600" b="1" dirty="0" err="1"/>
              <a:t>bimera</a:t>
            </a:r>
            <a:r>
              <a:rPr lang="en-US" sz="1600" b="1" dirty="0"/>
              <a:t> </a:t>
            </a:r>
            <a:r>
              <a:rPr lang="en-US" sz="1600" b="1" dirty="0" err="1"/>
              <a:t>bivura</a:t>
            </a:r>
            <a:r>
              <a:rPr lang="en-US" sz="1600" b="1" dirty="0"/>
              <a:t> </a:t>
            </a:r>
            <a:r>
              <a:rPr lang="en-US" sz="1600" b="1" dirty="0" err="1"/>
              <a:t>n’ubuvuzi</a:t>
            </a:r>
            <a:r>
              <a:rPr lang="en-US" sz="1600" b="1" dirty="0"/>
              <a:t> </a:t>
            </a:r>
            <a:r>
              <a:rPr lang="en-US" sz="1600" b="1" dirty="0" err="1"/>
              <a:t>gakondo</a:t>
            </a:r>
            <a:r>
              <a:rPr lang="en-US" sz="1600" b="1" dirty="0"/>
              <a:t> mu Rwanda</a:t>
            </a:r>
          </a:p>
          <a:p>
            <a:pPr marL="0" indent="0">
              <a:buNone/>
            </a:pPr>
            <a:r>
              <a:rPr lang="en-US" sz="1600" i="1" dirty="0" err="1"/>
              <a:t>Munyaneza</a:t>
            </a:r>
            <a:r>
              <a:rPr lang="en-US" sz="1600" i="1" dirty="0"/>
              <a:t> Emmanuel, </a:t>
            </a:r>
            <a:r>
              <a:rPr lang="en-US" sz="1600" i="1" dirty="0" err="1"/>
              <a:t>Inteko</a:t>
            </a:r>
            <a:r>
              <a:rPr lang="en-US" sz="1600" i="1" dirty="0"/>
              <a:t> </a:t>
            </a:r>
            <a:r>
              <a:rPr lang="en-US" sz="1600" i="1" dirty="0" err="1"/>
              <a:t>y’Umuco</a:t>
            </a:r>
            <a:endParaRPr lang="en-US" sz="1600" i="1" dirty="0"/>
          </a:p>
          <a:p>
            <a:pPr marL="0" indent="0">
              <a:buNone/>
            </a:pPr>
            <a:r>
              <a:rPr lang="en-US" sz="1600" i="1" dirty="0" err="1"/>
              <a:t>Muganga</a:t>
            </a:r>
            <a:r>
              <a:rPr lang="en-US" sz="1600" i="1" dirty="0"/>
              <a:t> Raymond, </a:t>
            </a:r>
            <a:r>
              <a:rPr lang="en-US" sz="1600" i="1" dirty="0" smtClean="0"/>
              <a:t>RFDA (Rwanda Food and Drugs Authority)</a:t>
            </a:r>
            <a:endParaRPr lang="en-US" sz="1600" i="1" dirty="0"/>
          </a:p>
          <a:p>
            <a:pPr marL="0" indent="0">
              <a:buNone/>
            </a:pPr>
            <a:endParaRPr lang="en-US" sz="1600" i="1" dirty="0"/>
          </a:p>
          <a:p>
            <a:pPr marL="0" indent="0" algn="just">
              <a:buNone/>
            </a:pPr>
            <a:r>
              <a:rPr lang="en-US" sz="1600" dirty="0" err="1"/>
              <a:t>Iki</a:t>
            </a:r>
            <a:r>
              <a:rPr lang="en-US" sz="1600" dirty="0"/>
              <a:t> </a:t>
            </a:r>
            <a:r>
              <a:rPr lang="en-US" sz="1600" dirty="0" err="1"/>
              <a:t>gitabo</a:t>
            </a:r>
            <a:r>
              <a:rPr lang="en-US" sz="1600" dirty="0"/>
              <a:t> </a:t>
            </a:r>
            <a:r>
              <a:rPr lang="en-US" sz="1600" dirty="0" err="1"/>
              <a:t>ku</a:t>
            </a:r>
            <a:r>
              <a:rPr lang="en-US" sz="1600" dirty="0"/>
              <a:t> </a:t>
            </a:r>
            <a:r>
              <a:rPr lang="en-US" sz="1600" dirty="0" err="1"/>
              <a:t>bimera</a:t>
            </a:r>
            <a:r>
              <a:rPr lang="en-US" sz="1600" dirty="0"/>
              <a:t> </a:t>
            </a:r>
            <a:r>
              <a:rPr lang="en-US" sz="1600" dirty="0" err="1"/>
              <a:t>bivura</a:t>
            </a:r>
            <a:r>
              <a:rPr lang="en-US" sz="1600" dirty="0"/>
              <a:t> </a:t>
            </a:r>
            <a:r>
              <a:rPr lang="en-US" sz="1600" dirty="0" err="1"/>
              <a:t>gikubiyemo</a:t>
            </a:r>
            <a:r>
              <a:rPr lang="en-US" sz="1600" dirty="0"/>
              <a:t> </a:t>
            </a:r>
            <a:r>
              <a:rPr lang="en-US" sz="1600" dirty="0" err="1"/>
              <a:t>inshamake</a:t>
            </a:r>
            <a:r>
              <a:rPr lang="en-US" sz="1600" dirty="0"/>
              <a:t> </a:t>
            </a:r>
            <a:r>
              <a:rPr lang="en-US" sz="1600" dirty="0" err="1"/>
              <a:t>ku</a:t>
            </a:r>
            <a:r>
              <a:rPr lang="en-US" sz="1600" dirty="0"/>
              <a:t> </a:t>
            </a:r>
            <a:r>
              <a:rPr lang="en-US" sz="1600" dirty="0" err="1"/>
              <a:t>buvuzi</a:t>
            </a:r>
            <a:r>
              <a:rPr lang="en-US" sz="1600" dirty="0"/>
              <a:t> </a:t>
            </a:r>
            <a:r>
              <a:rPr lang="en-US" sz="1600" dirty="0" err="1"/>
              <a:t>gakondo</a:t>
            </a:r>
            <a:r>
              <a:rPr lang="en-US" sz="1600" dirty="0"/>
              <a:t> mu Rwanda. </a:t>
            </a:r>
            <a:r>
              <a:rPr lang="en-US" sz="1600" dirty="0" err="1"/>
              <a:t>Cyanditswe</a:t>
            </a:r>
            <a:r>
              <a:rPr lang="en-US" sz="1600" dirty="0"/>
              <a:t> </a:t>
            </a:r>
            <a:r>
              <a:rPr lang="en-US" sz="1600" dirty="0" err="1"/>
              <a:t>biturutse</a:t>
            </a:r>
            <a:r>
              <a:rPr lang="en-US" sz="1600" dirty="0"/>
              <a:t> </a:t>
            </a:r>
            <a:r>
              <a:rPr lang="en-US" sz="1600" dirty="0" err="1"/>
              <a:t>ku</a:t>
            </a:r>
            <a:r>
              <a:rPr lang="en-US" sz="1600" dirty="0"/>
              <a:t> </a:t>
            </a:r>
            <a:r>
              <a:rPr lang="en-US" sz="1600" dirty="0" err="1"/>
              <a:t>bitekerezo</a:t>
            </a:r>
            <a:r>
              <a:rPr lang="en-US" sz="1600" dirty="0"/>
              <a:t> </a:t>
            </a:r>
            <a:r>
              <a:rPr lang="en-US" sz="1600" dirty="0" err="1"/>
              <a:t>n’ibyifuzo</a:t>
            </a:r>
            <a:r>
              <a:rPr lang="en-US" sz="1600" dirty="0"/>
              <a:t> </a:t>
            </a:r>
            <a:r>
              <a:rPr lang="en-US" sz="1600" dirty="0" err="1"/>
              <a:t>by’abantu</a:t>
            </a:r>
            <a:r>
              <a:rPr lang="en-US" sz="1600" dirty="0"/>
              <a:t> </a:t>
            </a:r>
            <a:r>
              <a:rPr lang="en-US" sz="1600" dirty="0" err="1"/>
              <a:t>batandukanye</a:t>
            </a:r>
            <a:r>
              <a:rPr lang="en-US" sz="1600" dirty="0"/>
              <a:t>, </a:t>
            </a:r>
            <a:r>
              <a:rPr lang="en-US" sz="1600" dirty="0" err="1"/>
              <a:t>cyane</a:t>
            </a:r>
            <a:r>
              <a:rPr lang="en-US" sz="1600" dirty="0"/>
              <a:t> </a:t>
            </a:r>
            <a:r>
              <a:rPr lang="en-US" sz="1600" dirty="0" err="1"/>
              <a:t>cyane</a:t>
            </a:r>
            <a:r>
              <a:rPr lang="en-US" sz="1600" dirty="0"/>
              <a:t> </a:t>
            </a:r>
            <a:r>
              <a:rPr lang="en-US" sz="1600" dirty="0" err="1"/>
              <a:t>abashyitsi</a:t>
            </a:r>
            <a:r>
              <a:rPr lang="en-US" sz="1600" dirty="0"/>
              <a:t> </a:t>
            </a:r>
            <a:r>
              <a:rPr lang="en-US" sz="1600" dirty="0" err="1"/>
              <a:t>baza</a:t>
            </a:r>
            <a:r>
              <a:rPr lang="en-US" sz="1600" dirty="0"/>
              <a:t> </a:t>
            </a:r>
            <a:r>
              <a:rPr lang="en-US" sz="1600" dirty="0" err="1"/>
              <a:t>gusura</a:t>
            </a:r>
            <a:r>
              <a:rPr lang="en-US" sz="1600" dirty="0"/>
              <a:t> </a:t>
            </a:r>
            <a:r>
              <a:rPr lang="en-US" sz="1600" dirty="0" err="1"/>
              <a:t>ubusitani</a:t>
            </a:r>
            <a:r>
              <a:rPr lang="en-US" sz="1600" dirty="0"/>
              <a:t> </a:t>
            </a:r>
            <a:r>
              <a:rPr lang="en-US" sz="1600" dirty="0" err="1"/>
              <a:t>bw’imiti</a:t>
            </a:r>
            <a:r>
              <a:rPr lang="en-US" sz="1600" dirty="0"/>
              <a:t> </a:t>
            </a:r>
            <a:r>
              <a:rPr lang="en-US" sz="1600" dirty="0" err="1"/>
              <a:t>gakondo</a:t>
            </a:r>
            <a:r>
              <a:rPr lang="en-US" sz="1600" dirty="0"/>
              <a:t> </a:t>
            </a:r>
            <a:r>
              <a:rPr lang="en-US" sz="1600" dirty="0" err="1"/>
              <a:t>buri</a:t>
            </a:r>
            <a:r>
              <a:rPr lang="en-US" sz="1600" dirty="0"/>
              <a:t> mu Ngoro </a:t>
            </a:r>
            <a:r>
              <a:rPr lang="en-US" sz="1600" dirty="0" err="1"/>
              <a:t>y’Umurage</a:t>
            </a:r>
            <a:r>
              <a:rPr lang="en-US" sz="1600" dirty="0"/>
              <a:t> </a:t>
            </a:r>
            <a:r>
              <a:rPr lang="en-US" sz="1600" dirty="0" err="1"/>
              <a:t>w’Ibidukikije</a:t>
            </a:r>
            <a:r>
              <a:rPr lang="en-US" sz="1600" dirty="0"/>
              <a:t> </a:t>
            </a:r>
            <a:r>
              <a:rPr lang="en-US" sz="1600" dirty="0" err="1"/>
              <a:t>i</a:t>
            </a:r>
            <a:r>
              <a:rPr lang="en-US" sz="1600" dirty="0"/>
              <a:t> </a:t>
            </a:r>
            <a:r>
              <a:rPr lang="en-US" sz="1600" dirty="0" err="1"/>
              <a:t>Karongi</a:t>
            </a:r>
            <a:r>
              <a:rPr lang="en-US" sz="1600" dirty="0"/>
              <a:t>. </a:t>
            </a:r>
            <a:r>
              <a:rPr lang="en-US" sz="1600" dirty="0" err="1"/>
              <a:t>Bitewe</a:t>
            </a:r>
            <a:r>
              <a:rPr lang="en-US" sz="1600" dirty="0"/>
              <a:t> </a:t>
            </a:r>
            <a:r>
              <a:rPr lang="en-US" sz="1600" dirty="0" err="1" smtClean="0"/>
              <a:t>n’amatsiko</a:t>
            </a:r>
            <a:r>
              <a:rPr lang="en-US" sz="1600" dirty="0" smtClean="0"/>
              <a:t> </a:t>
            </a:r>
            <a:r>
              <a:rPr lang="en-US" sz="1600" dirty="0" err="1"/>
              <a:t>yo</a:t>
            </a:r>
            <a:r>
              <a:rPr lang="en-US" sz="1600" dirty="0"/>
              <a:t> </a:t>
            </a:r>
            <a:r>
              <a:rPr lang="en-US" sz="1600" dirty="0" err="1"/>
              <a:t>kumenya</a:t>
            </a:r>
            <a:r>
              <a:rPr lang="en-US" sz="1600" dirty="0"/>
              <a:t> </a:t>
            </a:r>
            <a:r>
              <a:rPr lang="en-US" sz="1600" dirty="0" err="1"/>
              <a:t>byinshi</a:t>
            </a:r>
            <a:r>
              <a:rPr lang="en-US" sz="1600" dirty="0"/>
              <a:t> </a:t>
            </a:r>
            <a:r>
              <a:rPr lang="en-US" sz="1600" dirty="0" err="1"/>
              <a:t>birenzeho</a:t>
            </a:r>
            <a:r>
              <a:rPr lang="en-US" sz="1600" dirty="0"/>
              <a:t> </a:t>
            </a:r>
            <a:r>
              <a:rPr lang="en-US" sz="1600" dirty="0" err="1"/>
              <a:t>ku</a:t>
            </a:r>
            <a:r>
              <a:rPr lang="en-US" sz="1600" dirty="0"/>
              <a:t> </a:t>
            </a:r>
            <a:r>
              <a:rPr lang="en-US" sz="1600" dirty="0" err="1"/>
              <a:t>bijyanye</a:t>
            </a:r>
            <a:r>
              <a:rPr lang="en-US" sz="1600" dirty="0"/>
              <a:t> </a:t>
            </a:r>
            <a:r>
              <a:rPr lang="en-US" sz="1600" dirty="0" err="1" smtClean="0"/>
              <a:t>n’ubuvuzi</a:t>
            </a:r>
            <a:r>
              <a:rPr lang="en-US" sz="1600" dirty="0" smtClean="0"/>
              <a:t> </a:t>
            </a:r>
            <a:r>
              <a:rPr lang="en-US" sz="1600" dirty="0" err="1"/>
              <a:t>gakondo</a:t>
            </a:r>
            <a:r>
              <a:rPr lang="en-US" sz="1600" dirty="0"/>
              <a:t> mu Rwanda, </a:t>
            </a:r>
            <a:r>
              <a:rPr lang="en-US" sz="1600" dirty="0" err="1"/>
              <a:t>abashyitsi</a:t>
            </a:r>
            <a:r>
              <a:rPr lang="en-US" sz="1600" dirty="0"/>
              <a:t> </a:t>
            </a:r>
            <a:r>
              <a:rPr lang="en-US" sz="1600" dirty="0" err="1"/>
              <a:t>bifuje</a:t>
            </a:r>
            <a:r>
              <a:rPr lang="en-US" sz="1600" dirty="0"/>
              <a:t> </a:t>
            </a:r>
            <a:r>
              <a:rPr lang="en-US" sz="1600" dirty="0" err="1"/>
              <a:t>ko</a:t>
            </a:r>
            <a:r>
              <a:rPr lang="en-US" sz="1600" dirty="0"/>
              <a:t> </a:t>
            </a:r>
            <a:r>
              <a:rPr lang="en-US" sz="1600" dirty="0" err="1"/>
              <a:t>uyu</a:t>
            </a:r>
            <a:r>
              <a:rPr lang="en-US" sz="1600" dirty="0"/>
              <a:t> </a:t>
            </a:r>
            <a:r>
              <a:rPr lang="en-US" sz="1600" dirty="0" err="1"/>
              <a:t>murage</a:t>
            </a:r>
            <a:r>
              <a:rPr lang="en-US" sz="1600" dirty="0"/>
              <a:t> </a:t>
            </a:r>
            <a:r>
              <a:rPr lang="en-US" sz="1600" dirty="0" err="1"/>
              <a:t>gakondo</a:t>
            </a:r>
            <a:r>
              <a:rPr lang="en-US" sz="1600" dirty="0"/>
              <a:t> </a:t>
            </a:r>
            <a:r>
              <a:rPr lang="en-US" sz="1600" dirty="0" err="1"/>
              <a:t>wakwandikwaho</a:t>
            </a:r>
            <a:r>
              <a:rPr lang="en-US" sz="1600" dirty="0"/>
              <a:t> </a:t>
            </a:r>
            <a:r>
              <a:rPr lang="en-US" sz="1600" dirty="0" err="1"/>
              <a:t>igitabo</a:t>
            </a:r>
            <a:r>
              <a:rPr lang="en-US" sz="1600" dirty="0"/>
              <a:t> </a:t>
            </a:r>
            <a:r>
              <a:rPr lang="en-US" sz="1600" dirty="0" err="1"/>
              <a:t>abantu</a:t>
            </a:r>
            <a:r>
              <a:rPr lang="en-US" sz="1600" dirty="0"/>
              <a:t> </a:t>
            </a:r>
            <a:r>
              <a:rPr lang="en-US" sz="1600" dirty="0" err="1"/>
              <a:t>bakajya</a:t>
            </a:r>
            <a:r>
              <a:rPr lang="en-US" sz="1600" dirty="0"/>
              <a:t> </a:t>
            </a:r>
            <a:r>
              <a:rPr lang="en-US" sz="1600" dirty="0" err="1"/>
              <a:t>bakifashisha</a:t>
            </a:r>
            <a:r>
              <a:rPr lang="en-US" sz="1600" dirty="0"/>
              <a:t> </a:t>
            </a:r>
            <a:r>
              <a:rPr lang="en-US" sz="1600" dirty="0" err="1"/>
              <a:t>kugira</a:t>
            </a:r>
            <a:r>
              <a:rPr lang="en-US" sz="1600" dirty="0"/>
              <a:t> </a:t>
            </a:r>
            <a:r>
              <a:rPr lang="en-US" sz="1600" dirty="0" err="1"/>
              <a:t>ngo</a:t>
            </a:r>
            <a:r>
              <a:rPr lang="en-US" sz="1600" dirty="0"/>
              <a:t> </a:t>
            </a:r>
            <a:r>
              <a:rPr lang="en-US" sz="1600" dirty="0" err="1"/>
              <a:t>bamenye</a:t>
            </a:r>
            <a:r>
              <a:rPr lang="en-US" sz="1600" dirty="0"/>
              <a:t> </a:t>
            </a:r>
            <a:r>
              <a:rPr lang="en-US" sz="1600" dirty="0" err="1"/>
              <a:t>amakuru</a:t>
            </a:r>
            <a:r>
              <a:rPr lang="en-US" sz="1600" dirty="0"/>
              <a:t> </a:t>
            </a:r>
            <a:r>
              <a:rPr lang="en-US" sz="1600" dirty="0" err="1"/>
              <a:t>afatika</a:t>
            </a:r>
            <a:r>
              <a:rPr lang="en-US" sz="1600" dirty="0"/>
              <a:t> </a:t>
            </a:r>
            <a:r>
              <a:rPr lang="en-US" sz="1600" dirty="0" err="1"/>
              <a:t>ajyanye</a:t>
            </a:r>
            <a:r>
              <a:rPr lang="en-US" sz="1600" dirty="0"/>
              <a:t> </a:t>
            </a:r>
            <a:r>
              <a:rPr lang="en-US" sz="1600" dirty="0" err="1" smtClean="0"/>
              <a:t>n’ubuvuzi</a:t>
            </a:r>
            <a:r>
              <a:rPr lang="en-US" sz="1600" dirty="0" smtClean="0"/>
              <a:t> </a:t>
            </a:r>
            <a:r>
              <a:rPr lang="en-US" sz="1600" dirty="0" err="1"/>
              <a:t>gakondo</a:t>
            </a:r>
            <a:r>
              <a:rPr lang="en-US" sz="1600" dirty="0"/>
              <a:t> mu Rwanda. </a:t>
            </a:r>
            <a:r>
              <a:rPr lang="en-US" sz="1600" dirty="0" err="1"/>
              <a:t>Iki</a:t>
            </a:r>
            <a:r>
              <a:rPr lang="en-US" sz="1600" dirty="0"/>
              <a:t> </a:t>
            </a:r>
            <a:r>
              <a:rPr lang="en-US" sz="1600" dirty="0" err="1"/>
              <a:t>gitabo</a:t>
            </a:r>
            <a:r>
              <a:rPr lang="en-US" sz="1600" dirty="0"/>
              <a:t> </a:t>
            </a:r>
            <a:r>
              <a:rPr lang="en-US" sz="1600" dirty="0" err="1"/>
              <a:t>kikaba</a:t>
            </a:r>
            <a:r>
              <a:rPr lang="en-US" sz="1600" dirty="0"/>
              <a:t> </a:t>
            </a:r>
            <a:r>
              <a:rPr lang="en-US" sz="1600" dirty="0" err="1"/>
              <a:t>ari</a:t>
            </a:r>
            <a:r>
              <a:rPr lang="en-US" sz="1600" dirty="0"/>
              <a:t> </a:t>
            </a:r>
            <a:r>
              <a:rPr lang="en-US" sz="1600" dirty="0" err="1"/>
              <a:t>umusaruro</a:t>
            </a:r>
            <a:r>
              <a:rPr lang="en-US" sz="1600" dirty="0"/>
              <a:t> </a:t>
            </a:r>
            <a:r>
              <a:rPr lang="en-US" sz="1600" dirty="0" err="1"/>
              <a:t>wa</a:t>
            </a:r>
            <a:r>
              <a:rPr lang="en-US" sz="1600" dirty="0"/>
              <a:t> </a:t>
            </a:r>
            <a:r>
              <a:rPr lang="en-US" sz="1600" dirty="0" err="1"/>
              <a:t>mbere</a:t>
            </a:r>
            <a:r>
              <a:rPr lang="en-US" sz="1600" dirty="0"/>
              <a:t> </a:t>
            </a:r>
            <a:r>
              <a:rPr lang="en-US" sz="1600" dirty="0" err="1"/>
              <a:t>wabonetse</a:t>
            </a:r>
            <a:r>
              <a:rPr lang="en-US" sz="1600" dirty="0"/>
              <a:t> </a:t>
            </a:r>
            <a:r>
              <a:rPr lang="en-US" sz="1600" dirty="0" err="1"/>
              <a:t>ku</a:t>
            </a:r>
            <a:r>
              <a:rPr lang="en-US" sz="1600" dirty="0"/>
              <a:t> </a:t>
            </a:r>
            <a:r>
              <a:rPr lang="en-US" sz="1600" dirty="0" err="1"/>
              <a:t>bufatanye</a:t>
            </a:r>
            <a:r>
              <a:rPr lang="en-US" sz="1600" dirty="0"/>
              <a:t> </a:t>
            </a:r>
            <a:r>
              <a:rPr lang="en-US" sz="1600" dirty="0" err="1"/>
              <a:t>Inteko</a:t>
            </a:r>
            <a:r>
              <a:rPr lang="en-US" sz="1600" dirty="0"/>
              <a:t> </a:t>
            </a:r>
            <a:r>
              <a:rPr lang="en-US" sz="1600" dirty="0" err="1"/>
              <a:t>y’Umuco</a:t>
            </a:r>
            <a:r>
              <a:rPr lang="en-US" sz="1600" dirty="0"/>
              <a:t> </a:t>
            </a:r>
            <a:r>
              <a:rPr lang="en-US" sz="1600" dirty="0" err="1"/>
              <a:t>yagiranye</a:t>
            </a:r>
            <a:r>
              <a:rPr lang="en-US" sz="1600" dirty="0"/>
              <a:t> </a:t>
            </a:r>
            <a:r>
              <a:rPr lang="en-US" sz="1600" dirty="0" err="1"/>
              <a:t>n’abavuzi</a:t>
            </a:r>
            <a:r>
              <a:rPr lang="en-US" sz="1600" dirty="0"/>
              <a:t>  </a:t>
            </a:r>
            <a:r>
              <a:rPr lang="en-US" sz="1600" dirty="0" err="1"/>
              <a:t>gakondo</a:t>
            </a:r>
            <a:r>
              <a:rPr lang="en-US" sz="1600" dirty="0"/>
              <a:t> </a:t>
            </a:r>
            <a:r>
              <a:rPr lang="en-US" sz="1600" dirty="0" err="1"/>
              <a:t>bemeye</a:t>
            </a:r>
            <a:r>
              <a:rPr lang="en-US" sz="1600" dirty="0"/>
              <a:t> </a:t>
            </a:r>
            <a:r>
              <a:rPr lang="en-US" sz="1600" dirty="0" err="1"/>
              <a:t>gufatanya</a:t>
            </a:r>
            <a:r>
              <a:rPr lang="en-US" sz="1600" dirty="0"/>
              <a:t> </a:t>
            </a:r>
            <a:r>
              <a:rPr lang="en-US" sz="1600" dirty="0" err="1"/>
              <a:t>n’abashakashatsi</a:t>
            </a:r>
            <a:r>
              <a:rPr lang="en-US" sz="1600" dirty="0"/>
              <a:t>, </a:t>
            </a:r>
            <a:r>
              <a:rPr lang="en-US" sz="1600" dirty="0" err="1" smtClean="0"/>
              <a:t>babasangiza</a:t>
            </a:r>
            <a:r>
              <a:rPr lang="en-US" sz="1600" dirty="0" smtClean="0"/>
              <a:t> </a:t>
            </a:r>
            <a:r>
              <a:rPr lang="en-US" sz="1600" dirty="0" err="1"/>
              <a:t>bimwe</a:t>
            </a:r>
            <a:r>
              <a:rPr lang="en-US" sz="1600" dirty="0"/>
              <a:t> mu </a:t>
            </a:r>
            <a:r>
              <a:rPr lang="en-US" sz="1600" dirty="0" err="1"/>
              <a:t>bijyanye</a:t>
            </a:r>
            <a:r>
              <a:rPr lang="en-US" sz="1600" dirty="0"/>
              <a:t> </a:t>
            </a:r>
            <a:r>
              <a:rPr lang="en-US" sz="1600" dirty="0" err="1"/>
              <a:t>n’umwuga</a:t>
            </a:r>
            <a:r>
              <a:rPr lang="en-US" sz="1600" dirty="0"/>
              <a:t> </a:t>
            </a:r>
            <a:r>
              <a:rPr lang="en-US" sz="1600" dirty="0" err="1"/>
              <a:t>wabo</a:t>
            </a:r>
            <a:r>
              <a:rPr lang="en-US" sz="1600" dirty="0"/>
              <a:t> </a:t>
            </a:r>
            <a:r>
              <a:rPr lang="en-US" sz="1600" dirty="0" err="1"/>
              <a:t>kandi</a:t>
            </a:r>
            <a:r>
              <a:rPr lang="en-US" sz="1600" dirty="0"/>
              <a:t> </a:t>
            </a:r>
            <a:r>
              <a:rPr lang="en-US" sz="1600" dirty="0" err="1"/>
              <a:t>bemera</a:t>
            </a:r>
            <a:r>
              <a:rPr lang="en-US" sz="1600" dirty="0"/>
              <a:t> no </a:t>
            </a:r>
            <a:r>
              <a:rPr lang="en-US" sz="1600" dirty="0" err="1"/>
              <a:t>kuganira</a:t>
            </a:r>
            <a:r>
              <a:rPr lang="en-US" sz="1600" dirty="0"/>
              <a:t> </a:t>
            </a:r>
            <a:r>
              <a:rPr lang="en-US" sz="1600" dirty="0" err="1"/>
              <a:t>na</a:t>
            </a:r>
            <a:r>
              <a:rPr lang="en-US" sz="1600" dirty="0"/>
              <a:t> </a:t>
            </a:r>
            <a:r>
              <a:rPr lang="en-US" sz="1600" dirty="0" err="1"/>
              <a:t>bo</a:t>
            </a:r>
            <a:r>
              <a:rPr lang="en-US" sz="1600" dirty="0"/>
              <a:t> </a:t>
            </a:r>
            <a:r>
              <a:rPr lang="en-US" sz="1600" dirty="0" err="1"/>
              <a:t>ku</a:t>
            </a:r>
            <a:r>
              <a:rPr lang="en-US" sz="1600" dirty="0"/>
              <a:t> </a:t>
            </a:r>
            <a:r>
              <a:rPr lang="en-US" sz="1600" dirty="0" err="1"/>
              <a:t>bijyanye</a:t>
            </a:r>
            <a:r>
              <a:rPr lang="en-US" sz="1600" dirty="0"/>
              <a:t> </a:t>
            </a:r>
            <a:r>
              <a:rPr lang="en-US" sz="1600" dirty="0" err="1"/>
              <a:t>n’ibyaranze</a:t>
            </a:r>
            <a:r>
              <a:rPr lang="en-US" sz="1600" dirty="0"/>
              <a:t> </a:t>
            </a:r>
            <a:r>
              <a:rPr lang="en-US" sz="1600" dirty="0" err="1"/>
              <a:t>ubuvuzi</a:t>
            </a:r>
            <a:r>
              <a:rPr lang="en-US" sz="1600" dirty="0"/>
              <a:t> </a:t>
            </a:r>
            <a:r>
              <a:rPr lang="en-US" sz="1600" dirty="0" err="1"/>
              <a:t>gakondo</a:t>
            </a:r>
            <a:r>
              <a:rPr lang="en-US" sz="1600" dirty="0"/>
              <a:t> mu </a:t>
            </a:r>
            <a:r>
              <a:rPr lang="en-US" sz="1600" dirty="0" err="1"/>
              <a:t>bihe</a:t>
            </a:r>
            <a:r>
              <a:rPr lang="en-US" sz="1600" dirty="0"/>
              <a:t> </a:t>
            </a:r>
            <a:r>
              <a:rPr lang="en-US" sz="1600" dirty="0" err="1"/>
              <a:t>bitandukanye</a:t>
            </a:r>
            <a:r>
              <a:rPr lang="en-US" sz="1600" dirty="0"/>
              <a:t>. Muri </a:t>
            </a:r>
            <a:r>
              <a:rPr lang="en-US" sz="1600" dirty="0" err="1"/>
              <a:t>iki</a:t>
            </a:r>
            <a:r>
              <a:rPr lang="en-US" sz="1600" dirty="0"/>
              <a:t> </a:t>
            </a:r>
            <a:r>
              <a:rPr lang="en-US" sz="1600" dirty="0" err="1"/>
              <a:t>gitabo</a:t>
            </a:r>
            <a:r>
              <a:rPr lang="en-US" sz="1600" dirty="0"/>
              <a:t> </a:t>
            </a:r>
            <a:r>
              <a:rPr lang="en-US" sz="1600" dirty="0" err="1"/>
              <a:t>dusangamo</a:t>
            </a:r>
            <a:r>
              <a:rPr lang="en-US" sz="1600" dirty="0"/>
              <a:t> </a:t>
            </a:r>
            <a:r>
              <a:rPr lang="en-US" sz="1600" dirty="0" err="1"/>
              <a:t>amakuru</a:t>
            </a:r>
            <a:r>
              <a:rPr lang="en-US" sz="1600" dirty="0"/>
              <a:t> </a:t>
            </a:r>
            <a:r>
              <a:rPr lang="en-US" sz="1600" dirty="0" err="1"/>
              <a:t>ajyanye</a:t>
            </a:r>
            <a:r>
              <a:rPr lang="en-US" sz="1600" dirty="0"/>
              <a:t> </a:t>
            </a:r>
            <a:r>
              <a:rPr lang="en-US" sz="1600" dirty="0" err="1"/>
              <a:t>n’uko</a:t>
            </a:r>
            <a:r>
              <a:rPr lang="en-US" sz="1600" dirty="0"/>
              <a:t> </a:t>
            </a:r>
            <a:r>
              <a:rPr lang="en-US" sz="1600" dirty="0" err="1"/>
              <a:t>ubuvuzi</a:t>
            </a:r>
            <a:r>
              <a:rPr lang="en-US" sz="1600" dirty="0"/>
              <a:t> </a:t>
            </a:r>
            <a:r>
              <a:rPr lang="en-US" sz="1600" dirty="0" err="1"/>
              <a:t>gakondo</a:t>
            </a:r>
            <a:r>
              <a:rPr lang="en-US" sz="1600" dirty="0"/>
              <a:t> mu Rwanda </a:t>
            </a:r>
            <a:r>
              <a:rPr lang="en-US" sz="1600" dirty="0" err="1"/>
              <a:t>buhagaze</a:t>
            </a:r>
            <a:r>
              <a:rPr lang="en-US" sz="1600" dirty="0"/>
              <a:t> </a:t>
            </a:r>
            <a:r>
              <a:rPr lang="en-US" sz="1600" dirty="0" err="1"/>
              <a:t>ubu</a:t>
            </a:r>
            <a:r>
              <a:rPr lang="en-US" sz="1600" dirty="0"/>
              <a:t>, </a:t>
            </a:r>
            <a:r>
              <a:rPr lang="en-US" sz="1600" dirty="0" err="1"/>
              <a:t>uko</a:t>
            </a:r>
            <a:r>
              <a:rPr lang="en-US" sz="1600" dirty="0"/>
              <a:t> </a:t>
            </a:r>
            <a:r>
              <a:rPr lang="en-US" sz="1600" dirty="0" err="1"/>
              <a:t>bwagiye</a:t>
            </a:r>
            <a:r>
              <a:rPr lang="en-US" sz="1600" dirty="0"/>
              <a:t> </a:t>
            </a:r>
            <a:r>
              <a:rPr lang="en-US" sz="1600" dirty="0" err="1"/>
              <a:t>butera</a:t>
            </a:r>
            <a:r>
              <a:rPr lang="en-US" sz="1600" dirty="0"/>
              <a:t> </a:t>
            </a:r>
            <a:r>
              <a:rPr lang="en-US" sz="1600" dirty="0" err="1"/>
              <a:t>imbere</a:t>
            </a:r>
            <a:r>
              <a:rPr lang="en-US" sz="1600" dirty="0"/>
              <a:t> </a:t>
            </a:r>
            <a:r>
              <a:rPr lang="en-US" sz="1600" dirty="0" err="1"/>
              <a:t>n’ibibazo</a:t>
            </a:r>
            <a:r>
              <a:rPr lang="en-US" sz="1600" dirty="0"/>
              <a:t> </a:t>
            </a:r>
            <a:r>
              <a:rPr lang="en-US" sz="1600" dirty="0" err="1"/>
              <a:t>bwagiye</a:t>
            </a:r>
            <a:r>
              <a:rPr lang="en-US" sz="1600" dirty="0"/>
              <a:t> </a:t>
            </a:r>
            <a:r>
              <a:rPr lang="en-US" sz="1600" dirty="0" err="1"/>
              <a:t>buhura</a:t>
            </a:r>
            <a:r>
              <a:rPr lang="en-US" sz="1600" dirty="0"/>
              <a:t> </a:t>
            </a:r>
            <a:r>
              <a:rPr lang="en-US" sz="1600" dirty="0" err="1"/>
              <a:t>nabyo</a:t>
            </a:r>
            <a:r>
              <a:rPr lang="en-US" sz="1600" dirty="0"/>
              <a:t>. </a:t>
            </a:r>
            <a:r>
              <a:rPr lang="en-US" sz="1600" dirty="0" err="1"/>
              <a:t>Dusangamo</a:t>
            </a:r>
            <a:r>
              <a:rPr lang="en-US" sz="1600" dirty="0"/>
              <a:t> </a:t>
            </a:r>
            <a:r>
              <a:rPr lang="en-US" sz="1600" dirty="0" err="1"/>
              <a:t>kandi</a:t>
            </a:r>
            <a:r>
              <a:rPr lang="en-US" sz="1600" dirty="0"/>
              <a:t> </a:t>
            </a:r>
            <a:r>
              <a:rPr lang="en-US" sz="1600" dirty="0" err="1"/>
              <a:t>inama</a:t>
            </a:r>
            <a:r>
              <a:rPr lang="en-US" sz="1600" dirty="0"/>
              <a:t> </a:t>
            </a:r>
            <a:r>
              <a:rPr lang="en-US" sz="1600" dirty="0" err="1"/>
              <a:t>zitandunye</a:t>
            </a:r>
            <a:r>
              <a:rPr lang="en-US" sz="1600" dirty="0"/>
              <a:t> </a:t>
            </a:r>
            <a:r>
              <a:rPr lang="en-US" sz="1600" dirty="0" err="1"/>
              <a:t>zerekana</a:t>
            </a:r>
            <a:r>
              <a:rPr lang="en-US" sz="1600" dirty="0"/>
              <a:t> </a:t>
            </a:r>
            <a:r>
              <a:rPr lang="en-US" sz="1600" dirty="0" err="1"/>
              <a:t>uko</a:t>
            </a:r>
            <a:r>
              <a:rPr lang="en-US" sz="1600" dirty="0"/>
              <a:t> </a:t>
            </a:r>
            <a:r>
              <a:rPr lang="en-US" sz="1600" dirty="0" err="1"/>
              <a:t>uyu</a:t>
            </a:r>
            <a:r>
              <a:rPr lang="en-US" sz="1600" dirty="0"/>
              <a:t> </a:t>
            </a:r>
            <a:r>
              <a:rPr lang="en-US" sz="1600" dirty="0" err="1"/>
              <a:t>mwuga</a:t>
            </a:r>
            <a:r>
              <a:rPr lang="en-US" sz="1600" dirty="0"/>
              <a:t> </a:t>
            </a:r>
            <a:r>
              <a:rPr lang="en-US" sz="1600" dirty="0" err="1"/>
              <a:t>ubitse</a:t>
            </a:r>
            <a:r>
              <a:rPr lang="en-US" sz="1600" dirty="0"/>
              <a:t> </a:t>
            </a:r>
            <a:r>
              <a:rPr lang="en-US" sz="1600" dirty="0" err="1"/>
              <a:t>ubukungu</a:t>
            </a:r>
            <a:r>
              <a:rPr lang="en-US" sz="1600" dirty="0"/>
              <a:t> </a:t>
            </a:r>
            <a:r>
              <a:rPr lang="en-US" sz="1600" dirty="0" err="1"/>
              <a:t>bwnshi</a:t>
            </a:r>
            <a:r>
              <a:rPr lang="en-US" sz="1600" dirty="0"/>
              <a:t> </a:t>
            </a:r>
            <a:r>
              <a:rPr lang="en-US" sz="1600" dirty="0" err="1"/>
              <a:t>ndangamuco</a:t>
            </a:r>
            <a:r>
              <a:rPr lang="en-US" sz="1600" dirty="0"/>
              <a:t> </a:t>
            </a:r>
            <a:r>
              <a:rPr lang="en-US" sz="1600" dirty="0" err="1"/>
              <a:t>n’ubumenyi</a:t>
            </a:r>
            <a:r>
              <a:rPr lang="en-US" sz="1600" dirty="0"/>
              <a:t> </a:t>
            </a:r>
            <a:r>
              <a:rPr lang="en-US" sz="1600" dirty="0" err="1"/>
              <a:t>wabyazwa</a:t>
            </a:r>
            <a:r>
              <a:rPr lang="en-US" sz="1600" dirty="0"/>
              <a:t> </a:t>
            </a:r>
            <a:r>
              <a:rPr lang="en-US" sz="1600" dirty="0" err="1"/>
              <a:t>umusaruro</a:t>
            </a:r>
            <a:r>
              <a:rPr lang="en-US" sz="1600" dirty="0"/>
              <a:t> </a:t>
            </a:r>
            <a:r>
              <a:rPr lang="en-US" sz="1600" dirty="0" err="1"/>
              <a:t>ukagira</a:t>
            </a:r>
            <a:r>
              <a:rPr lang="en-US" sz="1600" dirty="0"/>
              <a:t> </a:t>
            </a:r>
            <a:r>
              <a:rPr lang="en-US" sz="1600" dirty="0" err="1"/>
              <a:t>uruhare</a:t>
            </a:r>
            <a:r>
              <a:rPr lang="en-US" sz="1600" dirty="0"/>
              <a:t> mu </a:t>
            </a:r>
            <a:r>
              <a:rPr lang="en-US" sz="1600" dirty="0" err="1"/>
              <a:t>iterambere</a:t>
            </a:r>
            <a:r>
              <a:rPr lang="en-US" sz="1600" dirty="0"/>
              <a:t> </a:t>
            </a:r>
            <a:r>
              <a:rPr lang="en-US" sz="1600" dirty="0" err="1"/>
              <a:t>ry’igihugu</a:t>
            </a:r>
            <a:r>
              <a:rPr lang="en-US" sz="1600" dirty="0"/>
              <a:t>. Ku </a:t>
            </a:r>
            <a:r>
              <a:rPr lang="en-US" sz="1600" dirty="0" err="1"/>
              <a:t>musozo</a:t>
            </a:r>
            <a:r>
              <a:rPr lang="en-US" sz="1600" dirty="0"/>
              <a:t> </a:t>
            </a:r>
            <a:r>
              <a:rPr lang="en-US" sz="1600" dirty="0" err="1"/>
              <a:t>w’igitabo</a:t>
            </a:r>
            <a:r>
              <a:rPr lang="en-US" sz="1600" dirty="0"/>
              <a:t> </a:t>
            </a:r>
            <a:r>
              <a:rPr lang="en-US" sz="1600" dirty="0" err="1"/>
              <a:t>dusangamo</a:t>
            </a:r>
            <a:r>
              <a:rPr lang="en-US" sz="1600" dirty="0"/>
              <a:t> </a:t>
            </a:r>
            <a:r>
              <a:rPr lang="en-US" sz="1600" dirty="0" err="1"/>
              <a:t>urutonde</a:t>
            </a:r>
            <a:r>
              <a:rPr lang="en-US" sz="1600" dirty="0"/>
              <a:t> </a:t>
            </a:r>
            <a:r>
              <a:rPr lang="en-US" sz="1600" dirty="0" err="1"/>
              <a:t>rwa</a:t>
            </a:r>
            <a:r>
              <a:rPr lang="en-US" sz="1600" dirty="0"/>
              <a:t> </a:t>
            </a:r>
            <a:r>
              <a:rPr lang="en-US" sz="1600" dirty="0" err="1"/>
              <a:t>bimwe</a:t>
            </a:r>
            <a:r>
              <a:rPr lang="en-US" sz="1600" dirty="0"/>
              <a:t> mu </a:t>
            </a:r>
            <a:r>
              <a:rPr lang="en-US" sz="1600" dirty="0" err="1"/>
              <a:t>bimera</a:t>
            </a:r>
            <a:r>
              <a:rPr lang="en-US" sz="1600" dirty="0"/>
              <a:t> </a:t>
            </a:r>
            <a:r>
              <a:rPr lang="en-US" sz="1600" dirty="0" err="1"/>
              <a:t>bikoreshwa</a:t>
            </a:r>
            <a:r>
              <a:rPr lang="en-US" sz="1600" dirty="0"/>
              <a:t> mu </a:t>
            </a:r>
            <a:r>
              <a:rPr lang="en-US" sz="1600" dirty="0" err="1"/>
              <a:t>buvuzi</a:t>
            </a:r>
            <a:r>
              <a:rPr lang="en-US" sz="1600" dirty="0"/>
              <a:t> </a:t>
            </a:r>
            <a:r>
              <a:rPr lang="en-US" sz="1600" dirty="0" err="1"/>
              <a:t>gakondo</a:t>
            </a:r>
            <a:r>
              <a:rPr lang="en-US" sz="1600" dirty="0"/>
              <a:t>.</a:t>
            </a:r>
          </a:p>
          <a:p>
            <a:pPr marL="0" indent="0" algn="just">
              <a:buNone/>
            </a:pPr>
            <a:endParaRPr lang="en-US" sz="1600" dirty="0"/>
          </a:p>
          <a:p>
            <a:pPr marL="0" indent="0" algn="just">
              <a:buNone/>
            </a:pPr>
            <a:endParaRPr lang="en-US" sz="1600" dirty="0"/>
          </a:p>
          <a:p>
            <a:pPr marL="0" indent="0">
              <a:buNone/>
            </a:pPr>
            <a:endParaRPr lang="en-US" sz="1100" dirty="0"/>
          </a:p>
          <a:p>
            <a:pPr marL="0" indent="0">
              <a:buNone/>
            </a:pPr>
            <a:endParaRPr lang="en-US" sz="1100" i="1" dirty="0"/>
          </a:p>
          <a:p>
            <a:pPr marL="0" indent="0">
              <a:buNone/>
            </a:pPr>
            <a:endParaRPr lang="en-US" sz="1100" i="1" dirty="0"/>
          </a:p>
          <a:p>
            <a:pPr marL="0" indent="0">
              <a:buNone/>
            </a:pPr>
            <a:endParaRPr lang="en-US" sz="1100" i="1" dirty="0"/>
          </a:p>
          <a:p>
            <a:pPr marL="0" indent="0">
              <a:buNone/>
            </a:pPr>
            <a:endParaRPr lang="en-US" sz="1100" i="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48780" cy="1172210"/>
          </a:xfrm>
          <a:solidFill>
            <a:schemeClr val="bg2"/>
          </a:solidFill>
        </p:spPr>
        <p:txBody>
          <a:bodyPr/>
          <a:lstStyle/>
          <a:p>
            <a:pPr algn="ctr" fontAlgn="ctr"/>
            <a:r>
              <a:rPr lang="en-US" dirty="0"/>
              <a:t>  </a:t>
            </a:r>
            <a:r>
              <a:rPr lang="en-US" sz="4000" dirty="0"/>
              <a:t> </a:t>
            </a:r>
            <a:r>
              <a:rPr lang="en-US" sz="4000" b="1" dirty="0">
                <a:ln w="9525" cmpd="sng">
                  <a:solidFill>
                    <a:schemeClr val="accent1"/>
                  </a:solidFill>
                  <a:prstDash val="solid"/>
                </a:ln>
                <a:solidFill>
                  <a:srgbClr val="70AD47">
                    <a:tint val="1000"/>
                  </a:srgbClr>
                </a:solidFill>
                <a:effectLst>
                  <a:glow rad="38100">
                    <a:schemeClr val="accent1">
                      <a:alpha val="40000"/>
                    </a:schemeClr>
                  </a:glow>
                </a:effectLst>
              </a:rPr>
              <a:t>INCAMAKE Y’IBIGANIRO</a:t>
            </a:r>
          </a:p>
        </p:txBody>
      </p:sp>
      <p:sp>
        <p:nvSpPr>
          <p:cNvPr id="3" name="Content Placeholder 2"/>
          <p:cNvSpPr>
            <a:spLocks noGrp="1"/>
          </p:cNvSpPr>
          <p:nvPr>
            <p:ph idx="1"/>
          </p:nvPr>
        </p:nvSpPr>
        <p:spPr>
          <a:xfrm>
            <a:off x="660654" y="1326007"/>
            <a:ext cx="5626198" cy="7856220"/>
          </a:xfrm>
        </p:spPr>
        <p:txBody>
          <a:bodyPr/>
          <a:lstStyle/>
          <a:p>
            <a:pPr marL="0" indent="0">
              <a:buNone/>
            </a:pPr>
            <a:r>
              <a:rPr lang="en-US" sz="1600" b="1" dirty="0" err="1"/>
              <a:t>Umushinga</a:t>
            </a:r>
            <a:r>
              <a:rPr lang="en-US" sz="1600" b="1" dirty="0"/>
              <a:t> wo </a:t>
            </a:r>
            <a:r>
              <a:rPr lang="en-US" sz="1600" b="1" dirty="0" err="1"/>
              <a:t>gushyira</a:t>
            </a:r>
            <a:r>
              <a:rPr lang="en-US" sz="1600" b="1" dirty="0"/>
              <a:t> </a:t>
            </a:r>
            <a:r>
              <a:rPr lang="en-US" sz="1600" b="1" dirty="0" err="1"/>
              <a:t>umurage</a:t>
            </a:r>
            <a:r>
              <a:rPr lang="en-US" sz="1600" b="1" dirty="0"/>
              <a:t> w’ </a:t>
            </a:r>
            <a:r>
              <a:rPr lang="en-US" sz="1600" b="1" dirty="0" err="1"/>
              <a:t>Urwanda</a:t>
            </a:r>
            <a:r>
              <a:rPr lang="en-US" sz="1600" b="1" dirty="0"/>
              <a:t> mu </a:t>
            </a:r>
            <a:r>
              <a:rPr lang="en-US" sz="1600" b="1" dirty="0" err="1"/>
              <a:t>ikoranabuhanga</a:t>
            </a:r>
            <a:r>
              <a:rPr lang="en-US" sz="1600" b="1" dirty="0"/>
              <a:t>.</a:t>
            </a:r>
          </a:p>
          <a:p>
            <a:pPr marL="0" indent="0">
              <a:buNone/>
            </a:pPr>
            <a:r>
              <a:rPr lang="en-US" sz="1600" dirty="0" err="1"/>
              <a:t>Umuhoza</a:t>
            </a:r>
            <a:r>
              <a:rPr lang="en-US" sz="1600" dirty="0"/>
              <a:t> Chantal, </a:t>
            </a:r>
            <a:r>
              <a:rPr lang="en-US" sz="1600" dirty="0" err="1"/>
              <a:t>Inteko</a:t>
            </a:r>
            <a:r>
              <a:rPr lang="en-US" sz="1600" dirty="0"/>
              <a:t> </a:t>
            </a:r>
            <a:r>
              <a:rPr lang="en-US" sz="1600" dirty="0" err="1"/>
              <a:t>y’Umuco</a:t>
            </a:r>
            <a:endParaRPr lang="en-US" sz="1600" dirty="0"/>
          </a:p>
          <a:p>
            <a:pPr marL="0" indent="0">
              <a:buNone/>
            </a:pPr>
            <a:endParaRPr lang="en-US" sz="1600" b="1" dirty="0"/>
          </a:p>
          <a:p>
            <a:pPr marL="0" lvl="0" indent="0" algn="just">
              <a:buNone/>
            </a:pPr>
            <a:r>
              <a:rPr lang="en-US" sz="1600" dirty="0" err="1"/>
              <a:t>Guhera</a:t>
            </a:r>
            <a:r>
              <a:rPr lang="en-US" sz="1600" dirty="0"/>
              <a:t> mu </a:t>
            </a:r>
            <a:r>
              <a:rPr lang="en-US" sz="1600" dirty="0" err="1"/>
              <a:t>mwaka</a:t>
            </a:r>
            <a:r>
              <a:rPr lang="en-US" sz="1600" dirty="0"/>
              <a:t> </a:t>
            </a:r>
            <a:r>
              <a:rPr lang="en-US" sz="1600" dirty="0" err="1"/>
              <a:t>wa</a:t>
            </a:r>
            <a:r>
              <a:rPr lang="en-US" sz="1600" dirty="0"/>
              <a:t> 2021, </a:t>
            </a:r>
            <a:r>
              <a:rPr lang="en-US" sz="1600" dirty="0" err="1"/>
              <a:t>ku</a:t>
            </a:r>
            <a:r>
              <a:rPr lang="en-US" sz="1600" dirty="0"/>
              <a:t> </a:t>
            </a:r>
            <a:r>
              <a:rPr lang="en-US" sz="1600" dirty="0" err="1"/>
              <a:t>bufatanye</a:t>
            </a:r>
            <a:r>
              <a:rPr lang="en-US" sz="1600" dirty="0"/>
              <a:t> </a:t>
            </a:r>
            <a:r>
              <a:rPr lang="en-US" sz="1600" dirty="0" err="1"/>
              <a:t>na</a:t>
            </a:r>
            <a:r>
              <a:rPr lang="en-US" sz="1600" dirty="0"/>
              <a:t> Google Arts and Culture, </a:t>
            </a:r>
            <a:r>
              <a:rPr lang="en-US" sz="1600" dirty="0" err="1"/>
              <a:t>Inteko</a:t>
            </a:r>
            <a:r>
              <a:rPr lang="en-US" sz="1600" dirty="0"/>
              <a:t> </a:t>
            </a:r>
            <a:r>
              <a:rPr lang="en-US" sz="1600" dirty="0" err="1" smtClean="0"/>
              <a:t>y’Umuco</a:t>
            </a:r>
            <a:r>
              <a:rPr lang="en-US" sz="1600" dirty="0" smtClean="0"/>
              <a:t> </a:t>
            </a:r>
            <a:r>
              <a:rPr lang="en-US" sz="1600" dirty="0" err="1"/>
              <a:t>yatangiye</a:t>
            </a:r>
            <a:r>
              <a:rPr lang="en-US" sz="1600" dirty="0"/>
              <a:t> </a:t>
            </a:r>
            <a:r>
              <a:rPr lang="en-US" sz="1600" dirty="0" err="1"/>
              <a:t>umushinga</a:t>
            </a:r>
            <a:r>
              <a:rPr lang="en-US" sz="1600" dirty="0"/>
              <a:t> wo </a:t>
            </a:r>
            <a:r>
              <a:rPr lang="en-US" sz="1600" dirty="0" err="1"/>
              <a:t>gushyira</a:t>
            </a:r>
            <a:r>
              <a:rPr lang="en-US" sz="1600" dirty="0"/>
              <a:t> mu </a:t>
            </a:r>
            <a:r>
              <a:rPr lang="en-US" sz="1600" dirty="0" err="1"/>
              <a:t>ikoranabuhanga</a:t>
            </a:r>
            <a:r>
              <a:rPr lang="en-US" sz="1600" dirty="0"/>
              <a:t> </a:t>
            </a:r>
            <a:r>
              <a:rPr lang="en-US" sz="1600" dirty="0" err="1"/>
              <a:t>ku</a:t>
            </a:r>
            <a:r>
              <a:rPr lang="en-US" sz="1600" dirty="0"/>
              <a:t> </a:t>
            </a:r>
            <a:r>
              <a:rPr lang="en-US" sz="1600" dirty="0" err="1"/>
              <a:t>muyoboro</a:t>
            </a:r>
            <a:r>
              <a:rPr lang="en-US" sz="1600" dirty="0"/>
              <a:t> </a:t>
            </a:r>
            <a:r>
              <a:rPr lang="en-US" sz="1600" dirty="0" err="1"/>
              <a:t>wa</a:t>
            </a:r>
            <a:r>
              <a:rPr lang="en-US" sz="1600" dirty="0"/>
              <a:t> Google Arts and Culture  </a:t>
            </a:r>
            <a:r>
              <a:rPr lang="en-US" sz="1600" dirty="0" err="1"/>
              <a:t>Umurage</a:t>
            </a:r>
            <a:r>
              <a:rPr lang="en-US" sz="1600" dirty="0"/>
              <a:t> w’ u Rwanda. </a:t>
            </a:r>
            <a:r>
              <a:rPr lang="en-US" sz="1600" dirty="0" err="1"/>
              <a:t>Uwo</a:t>
            </a:r>
            <a:r>
              <a:rPr lang="en-US" sz="1600" dirty="0"/>
              <a:t> </a:t>
            </a:r>
            <a:r>
              <a:rPr lang="en-US" sz="1600" dirty="0" err="1"/>
              <a:t>mushinga</a:t>
            </a:r>
            <a:r>
              <a:rPr lang="en-US" sz="1600" dirty="0"/>
              <a:t> </a:t>
            </a:r>
            <a:r>
              <a:rPr lang="en-US" sz="1600" dirty="0" err="1"/>
              <a:t>ukaba</a:t>
            </a:r>
            <a:r>
              <a:rPr lang="en-US" sz="1600" dirty="0"/>
              <a:t> </a:t>
            </a:r>
            <a:r>
              <a:rPr lang="en-US" sz="1600" dirty="0" err="1"/>
              <a:t>ugamije</a:t>
            </a:r>
            <a:r>
              <a:rPr lang="en-US" sz="1600" dirty="0"/>
              <a:t> </a:t>
            </a:r>
            <a:r>
              <a:rPr lang="en-US" sz="1600" dirty="0" err="1"/>
              <a:t>kugeza</a:t>
            </a:r>
            <a:r>
              <a:rPr lang="en-US" sz="1600" dirty="0"/>
              <a:t> </a:t>
            </a:r>
            <a:r>
              <a:rPr lang="en-US" sz="1600" dirty="0" err="1"/>
              <a:t>ku</a:t>
            </a:r>
            <a:r>
              <a:rPr lang="en-US" sz="1600" dirty="0"/>
              <a:t> </a:t>
            </a:r>
            <a:r>
              <a:rPr lang="en-US" sz="1600" dirty="0" err="1"/>
              <a:t>batuye</a:t>
            </a:r>
            <a:r>
              <a:rPr lang="en-US" sz="1600" dirty="0"/>
              <a:t> </a:t>
            </a:r>
            <a:r>
              <a:rPr lang="en-US" sz="1600" dirty="0" err="1"/>
              <a:t>isi</a:t>
            </a:r>
            <a:r>
              <a:rPr lang="en-US" sz="1600" dirty="0"/>
              <a:t> </a:t>
            </a:r>
            <a:r>
              <a:rPr lang="en-US" sz="1600" dirty="0" err="1"/>
              <a:t>ibigize</a:t>
            </a:r>
            <a:r>
              <a:rPr lang="en-US" sz="1600" dirty="0"/>
              <a:t> </a:t>
            </a:r>
            <a:r>
              <a:rPr lang="en-US" sz="1600" dirty="0" err="1"/>
              <a:t>Umurage</a:t>
            </a:r>
            <a:r>
              <a:rPr lang="en-US" sz="1600" dirty="0"/>
              <a:t> w’ u Rwanda, </a:t>
            </a:r>
            <a:r>
              <a:rPr lang="en-US" sz="1600" dirty="0" err="1"/>
              <a:t>cyane</a:t>
            </a:r>
            <a:r>
              <a:rPr lang="en-US" sz="1600" dirty="0"/>
              <a:t> </a:t>
            </a:r>
            <a:r>
              <a:rPr lang="en-US" sz="1600" dirty="0" err="1"/>
              <a:t>cyane</a:t>
            </a:r>
            <a:r>
              <a:rPr lang="en-US" sz="1600" dirty="0"/>
              <a:t> </a:t>
            </a:r>
            <a:r>
              <a:rPr lang="en-US" sz="1600" dirty="0" err="1"/>
              <a:t>ushingiye</a:t>
            </a:r>
            <a:r>
              <a:rPr lang="en-US" sz="1600" dirty="0"/>
              <a:t> </a:t>
            </a:r>
            <a:r>
              <a:rPr lang="en-US" sz="1600" dirty="0" err="1"/>
              <a:t>ku</a:t>
            </a:r>
            <a:r>
              <a:rPr lang="en-US" sz="1600" dirty="0"/>
              <a:t> </a:t>
            </a:r>
            <a:r>
              <a:rPr lang="en-US" sz="1600" dirty="0" err="1"/>
              <a:t>muco</a:t>
            </a:r>
            <a:r>
              <a:rPr lang="en-US" sz="1600" dirty="0"/>
              <a:t> no </a:t>
            </a:r>
            <a:r>
              <a:rPr lang="en-US" sz="1600" dirty="0" err="1"/>
              <a:t>kumenyekanisha</a:t>
            </a:r>
            <a:r>
              <a:rPr lang="en-US" sz="1600" dirty="0"/>
              <a:t> </a:t>
            </a:r>
            <a:r>
              <a:rPr lang="en-US" sz="1600" dirty="0" err="1"/>
              <a:t>ibikorwa</a:t>
            </a:r>
            <a:r>
              <a:rPr lang="en-US" sz="1600" dirty="0"/>
              <a:t> </a:t>
            </a:r>
            <a:r>
              <a:rPr lang="en-US" sz="1600" dirty="0" err="1"/>
              <a:t>by’Inteko</a:t>
            </a:r>
            <a:r>
              <a:rPr lang="en-US" sz="1600" dirty="0"/>
              <a:t> </a:t>
            </a:r>
            <a:r>
              <a:rPr lang="en-US" sz="1600" dirty="0" err="1"/>
              <a:t>y’Umuco</a:t>
            </a:r>
            <a:r>
              <a:rPr lang="en-US" sz="1600" dirty="0"/>
              <a:t>.</a:t>
            </a:r>
          </a:p>
          <a:p>
            <a:pPr marL="0" indent="0" algn="just">
              <a:buNone/>
            </a:pPr>
            <a:r>
              <a:rPr lang="en-US" sz="1600" dirty="0"/>
              <a:t>Ni muri </a:t>
            </a:r>
            <a:r>
              <a:rPr lang="en-US" sz="1600" dirty="0" err="1"/>
              <a:t>urwo</a:t>
            </a:r>
            <a:r>
              <a:rPr lang="en-US" sz="1600" dirty="0"/>
              <a:t> </a:t>
            </a:r>
            <a:r>
              <a:rPr lang="en-US" sz="1600" dirty="0" err="1"/>
              <a:t>rwego</a:t>
            </a:r>
            <a:r>
              <a:rPr lang="en-US" sz="1600" dirty="0"/>
              <a:t> </a:t>
            </a:r>
            <a:r>
              <a:rPr lang="en-US" sz="1600" dirty="0" err="1"/>
              <a:t>Ingoro</a:t>
            </a:r>
            <a:r>
              <a:rPr lang="en-US" sz="1600" dirty="0"/>
              <a:t> </a:t>
            </a:r>
            <a:r>
              <a:rPr lang="en-US" sz="1600" dirty="0" err="1"/>
              <a:t>ndangamurage</a:t>
            </a:r>
            <a:r>
              <a:rPr lang="en-US" sz="1600" dirty="0"/>
              <a:t>, </a:t>
            </a:r>
            <a:r>
              <a:rPr lang="en-US" sz="1600" dirty="0" err="1"/>
              <a:t>Ibimurikwa</a:t>
            </a:r>
            <a:r>
              <a:rPr lang="en-US" sz="1600" dirty="0"/>
              <a:t> </a:t>
            </a:r>
            <a:r>
              <a:rPr lang="en-US" sz="1600" dirty="0" err="1"/>
              <a:t>ndangamurage</a:t>
            </a:r>
            <a:r>
              <a:rPr lang="en-US" sz="1600" dirty="0"/>
              <a:t> </a:t>
            </a:r>
            <a:r>
              <a:rPr lang="en-US" sz="1600" dirty="0" err="1"/>
              <a:t>ndetse</a:t>
            </a:r>
            <a:r>
              <a:rPr lang="en-US" sz="1600" dirty="0"/>
              <a:t> </a:t>
            </a:r>
            <a:r>
              <a:rPr lang="en-US" sz="1600" dirty="0" err="1"/>
              <a:t>n’ahantu</a:t>
            </a:r>
            <a:r>
              <a:rPr lang="en-US" sz="1600" dirty="0"/>
              <a:t> </a:t>
            </a:r>
            <a:r>
              <a:rPr lang="en-US" sz="1600" dirty="0" err="1"/>
              <a:t>ndangamurage</a:t>
            </a:r>
            <a:r>
              <a:rPr lang="en-US" sz="1600" dirty="0"/>
              <a:t> </a:t>
            </a:r>
            <a:r>
              <a:rPr lang="en-US" sz="1600" dirty="0" err="1"/>
              <a:t>hafatwa</a:t>
            </a:r>
            <a:r>
              <a:rPr lang="en-US" sz="1600" dirty="0"/>
              <a:t> </a:t>
            </a:r>
            <a:r>
              <a:rPr lang="en-US" sz="1600" dirty="0" err="1"/>
              <a:t>amafoto</a:t>
            </a:r>
            <a:r>
              <a:rPr lang="en-US" sz="1600" dirty="0"/>
              <a:t> n’ </a:t>
            </a:r>
            <a:r>
              <a:rPr lang="en-US" sz="1600" dirty="0" err="1"/>
              <a:t>amashusho</a:t>
            </a:r>
            <a:r>
              <a:rPr lang="en-US" sz="1600" dirty="0"/>
              <a:t> </a:t>
            </a:r>
            <a:r>
              <a:rPr lang="en-US" sz="1600" dirty="0" err="1"/>
              <a:t>bikabikwa</a:t>
            </a:r>
            <a:r>
              <a:rPr lang="en-US" sz="1600" dirty="0"/>
              <a:t> </a:t>
            </a:r>
            <a:r>
              <a:rPr lang="en-US" sz="1600" dirty="0" err="1"/>
              <a:t>ku</a:t>
            </a:r>
            <a:r>
              <a:rPr lang="en-US" sz="1600" dirty="0"/>
              <a:t> </a:t>
            </a:r>
            <a:r>
              <a:rPr lang="en-US" sz="1600" dirty="0" err="1"/>
              <a:t>rubuga</a:t>
            </a:r>
            <a:r>
              <a:rPr lang="en-US" sz="1600" dirty="0"/>
              <a:t> </a:t>
            </a:r>
            <a:r>
              <a:rPr lang="en-US" sz="1600" dirty="0" err="1"/>
              <a:t>rwa</a:t>
            </a:r>
            <a:r>
              <a:rPr lang="en-US" sz="1600" dirty="0"/>
              <a:t> Google Arts and Culture </a:t>
            </a:r>
            <a:r>
              <a:rPr lang="en-US" sz="1600" dirty="0" err="1"/>
              <a:t>ku</a:t>
            </a:r>
            <a:r>
              <a:rPr lang="en-US" sz="1600" dirty="0"/>
              <a:t> </a:t>
            </a:r>
            <a:r>
              <a:rPr lang="en-US" sz="1600" dirty="0" err="1"/>
              <a:t>buryo</a:t>
            </a:r>
            <a:r>
              <a:rPr lang="en-US" sz="1600" dirty="0"/>
              <a:t> </a:t>
            </a:r>
            <a:r>
              <a:rPr lang="en-US" sz="1600" dirty="0" err="1"/>
              <a:t>abantu</a:t>
            </a:r>
            <a:r>
              <a:rPr lang="en-US" sz="1600" dirty="0"/>
              <a:t> </a:t>
            </a:r>
            <a:r>
              <a:rPr lang="en-US" sz="1600" dirty="0" err="1"/>
              <a:t>bashobora</a:t>
            </a:r>
            <a:r>
              <a:rPr lang="en-US" sz="1600" dirty="0"/>
              <a:t> </a:t>
            </a:r>
            <a:r>
              <a:rPr lang="en-US" sz="1600" dirty="0" err="1"/>
              <a:t>kubisura</a:t>
            </a:r>
            <a:r>
              <a:rPr lang="en-US" sz="1600" dirty="0"/>
              <a:t> </a:t>
            </a:r>
            <a:r>
              <a:rPr lang="en-US" sz="1600" dirty="0" err="1"/>
              <a:t>bari</a:t>
            </a:r>
            <a:r>
              <a:rPr lang="en-US" sz="1600" dirty="0"/>
              <a:t> mu bice </a:t>
            </a:r>
            <a:r>
              <a:rPr lang="en-US" sz="1600" dirty="0" err="1"/>
              <a:t>bitandukanye</a:t>
            </a:r>
            <a:r>
              <a:rPr lang="en-US" sz="1600" dirty="0"/>
              <a:t> </a:t>
            </a:r>
            <a:r>
              <a:rPr lang="en-US" sz="1600" dirty="0" err="1"/>
              <a:t>by’isi</a:t>
            </a:r>
            <a:r>
              <a:rPr lang="en-US" sz="1600" dirty="0"/>
              <a:t>.</a:t>
            </a:r>
          </a:p>
          <a:p>
            <a:pPr marL="0" indent="0" algn="just">
              <a:buNone/>
            </a:pPr>
            <a:r>
              <a:rPr lang="en-US" sz="1600" dirty="0"/>
              <a:t>Hari </a:t>
            </a:r>
            <a:r>
              <a:rPr lang="en-US" sz="1600" dirty="0" err="1"/>
              <a:t>kandi</a:t>
            </a:r>
            <a:r>
              <a:rPr lang="en-US" sz="1600" dirty="0"/>
              <a:t> </a:t>
            </a:r>
            <a:r>
              <a:rPr lang="en-US" sz="1600" dirty="0" err="1"/>
              <a:t>n’amamurika</a:t>
            </a:r>
            <a:r>
              <a:rPr lang="en-US" sz="1600" dirty="0"/>
              <a:t> </a:t>
            </a:r>
            <a:r>
              <a:rPr lang="en-US" sz="1600" dirty="0" err="1"/>
              <a:t>ari</a:t>
            </a:r>
            <a:r>
              <a:rPr lang="en-US" sz="1600" dirty="0"/>
              <a:t> </a:t>
            </a:r>
            <a:r>
              <a:rPr lang="en-US" sz="1600" dirty="0" err="1"/>
              <a:t>gukorwa</a:t>
            </a:r>
            <a:r>
              <a:rPr lang="en-US" sz="1600" dirty="0"/>
              <a:t> </a:t>
            </a:r>
            <a:r>
              <a:rPr lang="en-US" sz="1600" dirty="0" err="1"/>
              <a:t>ku</a:t>
            </a:r>
            <a:r>
              <a:rPr lang="en-US" sz="1600" dirty="0"/>
              <a:t> </a:t>
            </a:r>
            <a:r>
              <a:rPr lang="en-US" sz="1600" dirty="0" err="1"/>
              <a:t>muco</a:t>
            </a:r>
            <a:r>
              <a:rPr lang="en-US" sz="1600" dirty="0"/>
              <a:t>, </a:t>
            </a:r>
            <a:r>
              <a:rPr lang="en-US" sz="1600" dirty="0" err="1"/>
              <a:t>amateka</a:t>
            </a:r>
            <a:r>
              <a:rPr lang="en-US" sz="1600" dirty="0"/>
              <a:t>, </a:t>
            </a:r>
            <a:r>
              <a:rPr lang="en-US" sz="1600" dirty="0" err="1"/>
              <a:t>ubugeni</a:t>
            </a:r>
            <a:r>
              <a:rPr lang="en-US" sz="1600" dirty="0"/>
              <a:t> </a:t>
            </a:r>
            <a:r>
              <a:rPr lang="en-US" sz="1600" dirty="0" err="1"/>
              <a:t>n’ubuhanzi</a:t>
            </a:r>
            <a:r>
              <a:rPr lang="en-US" sz="1600" dirty="0"/>
              <a:t> </a:t>
            </a:r>
            <a:r>
              <a:rPr lang="en-US" sz="1600" dirty="0" err="1"/>
              <a:t>ndetse</a:t>
            </a:r>
            <a:r>
              <a:rPr lang="en-US" sz="1600" dirty="0"/>
              <a:t> </a:t>
            </a:r>
            <a:r>
              <a:rPr lang="en-US" sz="1600" dirty="0" err="1"/>
              <a:t>n’ibyiza</a:t>
            </a:r>
            <a:r>
              <a:rPr lang="en-US" sz="1600" dirty="0"/>
              <a:t> </a:t>
            </a:r>
            <a:r>
              <a:rPr lang="en-US" sz="1600" dirty="0" err="1"/>
              <a:t>bitatse</a:t>
            </a:r>
            <a:r>
              <a:rPr lang="en-US" sz="1600" dirty="0"/>
              <a:t> u Rwanda </a:t>
            </a:r>
            <a:r>
              <a:rPr lang="en-US" sz="1600" dirty="0" err="1"/>
              <a:t>nayo</a:t>
            </a:r>
            <a:r>
              <a:rPr lang="en-US" sz="1600" dirty="0"/>
              <a:t> </a:t>
            </a:r>
            <a:r>
              <a:rPr lang="en-US" sz="1600" dirty="0" err="1"/>
              <a:t>azashyirwa</a:t>
            </a:r>
            <a:r>
              <a:rPr lang="en-US" sz="1600" dirty="0"/>
              <a:t> </a:t>
            </a:r>
            <a:r>
              <a:rPr lang="en-US" sz="1600" dirty="0" err="1" smtClean="0"/>
              <a:t>kuri</a:t>
            </a:r>
            <a:r>
              <a:rPr lang="en-US" sz="1600" dirty="0" smtClean="0"/>
              <a:t> </a:t>
            </a:r>
            <a:r>
              <a:rPr lang="en-US" sz="1600" dirty="0" err="1" smtClean="0"/>
              <a:t>urwo</a:t>
            </a:r>
            <a:r>
              <a:rPr lang="en-US" sz="1600" dirty="0" smtClean="0"/>
              <a:t> </a:t>
            </a:r>
            <a:r>
              <a:rPr lang="en-US" sz="1600" dirty="0" err="1"/>
              <a:t>rubuga</a:t>
            </a:r>
            <a:r>
              <a:rPr lang="en-US" sz="1600" dirty="0"/>
              <a:t> </a:t>
            </a:r>
            <a:r>
              <a:rPr lang="en-US" sz="1600" dirty="0" err="1"/>
              <a:t>bigafasha</a:t>
            </a:r>
            <a:r>
              <a:rPr lang="en-US" sz="1600" dirty="0"/>
              <a:t> </a:t>
            </a:r>
            <a:r>
              <a:rPr lang="en-US" sz="1600" dirty="0" err="1"/>
              <a:t>abasura</a:t>
            </a:r>
            <a:r>
              <a:rPr lang="en-US" sz="1600" dirty="0"/>
              <a:t> u Rwanda </a:t>
            </a:r>
            <a:r>
              <a:rPr lang="en-US" sz="1600" dirty="0" err="1"/>
              <a:t>g</a:t>
            </a:r>
            <a:r>
              <a:rPr lang="en-US" sz="1600" dirty="0" err="1" smtClean="0"/>
              <a:t>usobanukirwa</a:t>
            </a:r>
            <a:r>
              <a:rPr lang="en-US" sz="1600" dirty="0" smtClean="0"/>
              <a:t> </a:t>
            </a:r>
            <a:r>
              <a:rPr lang="en-US" sz="1600" dirty="0"/>
              <a:t>no </a:t>
            </a:r>
            <a:r>
              <a:rPr lang="en-US" sz="1600" dirty="0" err="1"/>
              <a:t>kurukunda</a:t>
            </a:r>
            <a:r>
              <a:rPr lang="en-US" sz="1600" dirty="0"/>
              <a:t>. </a:t>
            </a:r>
          </a:p>
          <a:p>
            <a:pPr marL="0" indent="0" algn="just">
              <a:buNone/>
            </a:pPr>
            <a:r>
              <a:rPr lang="en-US" sz="1600" dirty="0" err="1"/>
              <a:t>Hateganijwe</a:t>
            </a:r>
            <a:r>
              <a:rPr lang="en-US" sz="1600" dirty="0"/>
              <a:t> </a:t>
            </a:r>
            <a:r>
              <a:rPr lang="en-US" sz="1600" dirty="0" err="1"/>
              <a:t>kandi</a:t>
            </a:r>
            <a:r>
              <a:rPr lang="en-US" sz="1600" dirty="0"/>
              <a:t> </a:t>
            </a:r>
            <a:r>
              <a:rPr lang="en-US" sz="1600" dirty="0" err="1" smtClean="0"/>
              <a:t>gutaratara</a:t>
            </a:r>
            <a:r>
              <a:rPr lang="en-US" sz="1600" dirty="0" smtClean="0"/>
              <a:t> </a:t>
            </a:r>
            <a:r>
              <a:rPr lang="en-US" sz="1600" dirty="0" err="1" smtClean="0"/>
              <a:t>ibimenyetso</a:t>
            </a:r>
            <a:r>
              <a:rPr lang="en-US" sz="1600" dirty="0" smtClean="0"/>
              <a:t> </a:t>
            </a:r>
            <a:r>
              <a:rPr lang="en-US" sz="1600" dirty="0" err="1"/>
              <a:t>bitandukanye</a:t>
            </a:r>
            <a:r>
              <a:rPr lang="en-US" sz="1600" dirty="0"/>
              <a:t> </a:t>
            </a:r>
            <a:r>
              <a:rPr lang="en-US" sz="1600" dirty="0" err="1"/>
              <a:t>biranga</a:t>
            </a:r>
            <a:r>
              <a:rPr lang="en-US" sz="1600" dirty="0"/>
              <a:t> </a:t>
            </a:r>
            <a:r>
              <a:rPr lang="en-US" sz="1600" dirty="0" err="1"/>
              <a:t>umurage</a:t>
            </a:r>
            <a:r>
              <a:rPr lang="en-US" sz="1600" dirty="0"/>
              <a:t> w’ u </a:t>
            </a:r>
            <a:r>
              <a:rPr lang="en-US" sz="1600" dirty="0" smtClean="0"/>
              <a:t>Rwanda </a:t>
            </a:r>
            <a:r>
              <a:rPr lang="en-US" sz="1600" dirty="0" err="1" smtClean="0"/>
              <a:t>nabyo</a:t>
            </a:r>
            <a:r>
              <a:rPr lang="en-US" sz="1600" dirty="0" smtClean="0"/>
              <a:t>  </a:t>
            </a:r>
            <a:r>
              <a:rPr lang="en-US" sz="1600" dirty="0" err="1" smtClean="0"/>
              <a:t>bikazashyirwa</a:t>
            </a:r>
            <a:r>
              <a:rPr lang="en-US" sz="1600" dirty="0" smtClean="0"/>
              <a:t> </a:t>
            </a:r>
            <a:r>
              <a:rPr lang="en-US" sz="1600" dirty="0" err="1"/>
              <a:t>ku</a:t>
            </a:r>
            <a:r>
              <a:rPr lang="en-US" sz="1600" dirty="0"/>
              <a:t> </a:t>
            </a:r>
            <a:r>
              <a:rPr lang="en-US" sz="1600" dirty="0" err="1"/>
              <a:t>rubuga</a:t>
            </a:r>
            <a:r>
              <a:rPr lang="en-US" sz="1600" dirty="0"/>
              <a:t> mu </a:t>
            </a:r>
            <a:r>
              <a:rPr lang="en-US" sz="1600" dirty="0" err="1"/>
              <a:t>buryo</a:t>
            </a:r>
            <a:r>
              <a:rPr lang="en-US" sz="1600" dirty="0"/>
              <a:t> </a:t>
            </a:r>
            <a:r>
              <a:rPr lang="en-US" sz="1600" dirty="0" err="1"/>
              <a:t>bw’ikoranabuhanga</a:t>
            </a:r>
            <a:r>
              <a:rPr lang="en-US" sz="1600" dirty="0"/>
              <a:t> </a:t>
            </a:r>
            <a:r>
              <a:rPr lang="en-US" sz="1600" dirty="0" err="1"/>
              <a:t>ariko</a:t>
            </a:r>
            <a:r>
              <a:rPr lang="en-US" sz="1600" dirty="0"/>
              <a:t> </a:t>
            </a:r>
            <a:r>
              <a:rPr lang="en-US" sz="1600" dirty="0" err="1"/>
              <a:t>bikanabikwa</a:t>
            </a:r>
            <a:r>
              <a:rPr lang="en-US" sz="1600" dirty="0"/>
              <a:t> mu </a:t>
            </a:r>
            <a:r>
              <a:rPr lang="en-US" sz="1600" dirty="0" err="1"/>
              <a:t>ngoro</a:t>
            </a:r>
            <a:r>
              <a:rPr lang="en-US" sz="1600" dirty="0"/>
              <a:t> </a:t>
            </a:r>
            <a:r>
              <a:rPr lang="en-US" sz="1600" dirty="0" err="1"/>
              <a:t>z’umurage</a:t>
            </a:r>
            <a:r>
              <a:rPr lang="en-US" sz="1600" dirty="0"/>
              <a:t> </a:t>
            </a:r>
            <a:r>
              <a:rPr lang="en-US" sz="1600" dirty="0" err="1"/>
              <a:t>ku</a:t>
            </a:r>
            <a:r>
              <a:rPr lang="en-US" sz="1600" dirty="0"/>
              <a:t> </a:t>
            </a:r>
            <a:r>
              <a:rPr lang="en-US" sz="1600" dirty="0" err="1"/>
              <a:t>buryo</a:t>
            </a:r>
            <a:r>
              <a:rPr lang="en-US" sz="1600" dirty="0"/>
              <a:t> </a:t>
            </a:r>
            <a:r>
              <a:rPr lang="en-US" sz="1600" dirty="0" err="1"/>
              <a:t>bufatika</a:t>
            </a:r>
            <a:r>
              <a:rPr lang="en-US" sz="1600" dirty="0"/>
              <a:t> </a:t>
            </a:r>
            <a:r>
              <a:rPr lang="en-US" sz="1600" dirty="0" err="1"/>
              <a:t>bikazifashishwa</a:t>
            </a:r>
            <a:r>
              <a:rPr lang="en-US" sz="1600" dirty="0"/>
              <a:t> mu </a:t>
            </a:r>
            <a:r>
              <a:rPr lang="en-US" sz="1600" dirty="0" err="1"/>
              <a:t>gutegura</a:t>
            </a:r>
            <a:r>
              <a:rPr lang="en-US" sz="1600" dirty="0"/>
              <a:t> </a:t>
            </a:r>
            <a:r>
              <a:rPr lang="en-US" sz="1600" dirty="0" err="1"/>
              <a:t>amamurika</a:t>
            </a:r>
            <a:r>
              <a:rPr lang="en-US" sz="1600" dirty="0"/>
              <a:t> </a:t>
            </a:r>
            <a:r>
              <a:rPr lang="en-US" sz="1600" dirty="0" err="1"/>
              <a:t>ataha</a:t>
            </a:r>
            <a:r>
              <a:rPr lang="en-US" sz="1600" dirty="0"/>
              <a:t>.</a:t>
            </a:r>
          </a:p>
          <a:p>
            <a:pPr marL="0" indent="0">
              <a:buNone/>
            </a:pPr>
            <a:endParaRPr lang="en-US" sz="11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48780" cy="1172210"/>
          </a:xfrm>
          <a:solidFill>
            <a:schemeClr val="bg2"/>
          </a:solidFill>
        </p:spPr>
        <p:txBody>
          <a:bodyPr/>
          <a:lstStyle/>
          <a:p>
            <a:pPr algn="ctr" fontAlgn="ctr"/>
            <a:r>
              <a:rPr lang="en-US" dirty="0"/>
              <a:t>  </a:t>
            </a:r>
            <a:r>
              <a:rPr lang="en-US" sz="4000" dirty="0"/>
              <a:t> </a:t>
            </a:r>
            <a:r>
              <a:rPr lang="en-US" sz="4000" b="1" dirty="0">
                <a:ln w="9525" cmpd="sng">
                  <a:solidFill>
                    <a:schemeClr val="accent1"/>
                  </a:solidFill>
                  <a:prstDash val="solid"/>
                </a:ln>
                <a:solidFill>
                  <a:srgbClr val="70AD47">
                    <a:tint val="1000"/>
                  </a:srgbClr>
                </a:solidFill>
                <a:effectLst>
                  <a:glow rad="38100">
                    <a:schemeClr val="accent1">
                      <a:alpha val="40000"/>
                    </a:schemeClr>
                  </a:glow>
                </a:effectLst>
              </a:rPr>
              <a:t>INCAMAKE Y’IBIGANIRO</a:t>
            </a:r>
          </a:p>
        </p:txBody>
      </p:sp>
      <p:sp>
        <p:nvSpPr>
          <p:cNvPr id="3" name="Content Placeholder 2"/>
          <p:cNvSpPr>
            <a:spLocks noGrp="1"/>
          </p:cNvSpPr>
          <p:nvPr>
            <p:ph idx="1"/>
          </p:nvPr>
        </p:nvSpPr>
        <p:spPr>
          <a:xfrm>
            <a:off x="569214" y="1380871"/>
            <a:ext cx="5626198" cy="7856220"/>
          </a:xfrm>
        </p:spPr>
        <p:txBody>
          <a:bodyPr/>
          <a:lstStyle/>
          <a:p>
            <a:pPr marL="0" indent="0">
              <a:buNone/>
            </a:pPr>
            <a:r>
              <a:rPr lang="en-US" sz="1600" b="1" dirty="0" err="1"/>
              <a:t>Umushinga</a:t>
            </a:r>
            <a:r>
              <a:rPr lang="en-US" sz="1600" b="1" dirty="0"/>
              <a:t> wo </a:t>
            </a:r>
            <a:r>
              <a:rPr lang="en-US" sz="1600" b="1" dirty="0" err="1"/>
              <a:t>gusura</a:t>
            </a:r>
            <a:r>
              <a:rPr lang="en-US" sz="1600" b="1" dirty="0"/>
              <a:t> </a:t>
            </a:r>
            <a:r>
              <a:rPr lang="en-US" sz="1600" b="1" dirty="0" err="1"/>
              <a:t>ingoro</a:t>
            </a:r>
            <a:r>
              <a:rPr lang="en-US" sz="1600" b="1" dirty="0"/>
              <a:t> </a:t>
            </a:r>
            <a:r>
              <a:rPr lang="en-US" sz="1600" b="1" dirty="0" err="1"/>
              <a:t>ndangamurage</a:t>
            </a:r>
            <a:r>
              <a:rPr lang="en-US" sz="1600" b="1" dirty="0"/>
              <a:t> mu </a:t>
            </a:r>
            <a:r>
              <a:rPr lang="en-US" sz="1600" b="1" dirty="0" err="1"/>
              <a:t>buryo</a:t>
            </a:r>
            <a:r>
              <a:rPr lang="en-US" sz="1600" b="1" dirty="0"/>
              <a:t> </a:t>
            </a:r>
            <a:r>
              <a:rPr lang="en-US" sz="1600" b="1" dirty="0" err="1"/>
              <a:t>bw’iyakure</a:t>
            </a:r>
            <a:endParaRPr lang="en-US" sz="1600" b="1" dirty="0"/>
          </a:p>
          <a:p>
            <a:pPr marL="0" indent="0">
              <a:buNone/>
            </a:pPr>
            <a:r>
              <a:rPr lang="en-US" sz="1600" dirty="0" err="1"/>
              <a:t>Umuhoza</a:t>
            </a:r>
            <a:r>
              <a:rPr lang="en-US" sz="1600" dirty="0"/>
              <a:t> Chantal, </a:t>
            </a:r>
            <a:r>
              <a:rPr lang="en-US" sz="1600" dirty="0" err="1"/>
              <a:t>Inteko</a:t>
            </a:r>
            <a:r>
              <a:rPr lang="en-US" sz="1600" dirty="0"/>
              <a:t> </a:t>
            </a:r>
            <a:r>
              <a:rPr lang="en-US" sz="1600" dirty="0" err="1"/>
              <a:t>y’Umuco</a:t>
            </a:r>
            <a:endParaRPr lang="en-US" sz="1600" dirty="0"/>
          </a:p>
          <a:p>
            <a:pPr marL="0" indent="0">
              <a:buNone/>
            </a:pPr>
            <a:endParaRPr lang="en-US" sz="1600" dirty="0"/>
          </a:p>
          <a:p>
            <a:pPr marL="0" lvl="0" indent="0" algn="just">
              <a:buNone/>
            </a:pPr>
            <a:r>
              <a:rPr lang="en-US" sz="1600" dirty="0"/>
              <a:t>Mu </a:t>
            </a:r>
            <a:r>
              <a:rPr lang="en-US" sz="1600" dirty="0" err="1"/>
              <a:t>mwaka</a:t>
            </a:r>
            <a:r>
              <a:rPr lang="en-US" sz="1600" dirty="0"/>
              <a:t> </a:t>
            </a:r>
            <a:r>
              <a:rPr lang="en-US" sz="1600" dirty="0" err="1"/>
              <a:t>wa</a:t>
            </a:r>
            <a:r>
              <a:rPr lang="en-US" sz="1600" dirty="0"/>
              <a:t> 2022 </a:t>
            </a:r>
            <a:r>
              <a:rPr lang="en-US" sz="1600" dirty="0" err="1"/>
              <a:t>Inteko</a:t>
            </a:r>
            <a:r>
              <a:rPr lang="en-US" sz="1600" dirty="0"/>
              <a:t> </a:t>
            </a:r>
            <a:r>
              <a:rPr lang="en-US" sz="1600" dirty="0" err="1"/>
              <a:t>y’umuco</a:t>
            </a:r>
            <a:r>
              <a:rPr lang="en-US" sz="1600" dirty="0"/>
              <a:t> </a:t>
            </a:r>
            <a:r>
              <a:rPr lang="en-US" sz="1600" dirty="0" err="1"/>
              <a:t>yakiriye</a:t>
            </a:r>
            <a:r>
              <a:rPr lang="en-US" sz="1600" dirty="0"/>
              <a:t> </a:t>
            </a:r>
            <a:r>
              <a:rPr lang="en-US" sz="1600" dirty="0" err="1"/>
              <a:t>inkunga</a:t>
            </a:r>
            <a:r>
              <a:rPr lang="en-US" sz="1600" dirty="0"/>
              <a:t> </a:t>
            </a:r>
            <a:r>
              <a:rPr lang="en-US" sz="1600" dirty="0" err="1"/>
              <a:t>ya</a:t>
            </a:r>
            <a:r>
              <a:rPr lang="en-US" sz="1600" dirty="0"/>
              <a:t> UNESCO </a:t>
            </a:r>
            <a:r>
              <a:rPr lang="en-US" sz="1600" dirty="0" err="1"/>
              <a:t>yo</a:t>
            </a:r>
            <a:r>
              <a:rPr lang="en-US" sz="1600" dirty="0"/>
              <a:t> </a:t>
            </a:r>
            <a:r>
              <a:rPr lang="en-US" sz="1600" dirty="0" err="1"/>
              <a:t>gufasha</a:t>
            </a:r>
            <a:r>
              <a:rPr lang="en-US" sz="1600" dirty="0"/>
              <a:t> </a:t>
            </a:r>
            <a:r>
              <a:rPr lang="en-US" sz="1600" dirty="0" err="1"/>
              <a:t>gushyira</a:t>
            </a:r>
            <a:r>
              <a:rPr lang="en-US" sz="1600" dirty="0"/>
              <a:t> </a:t>
            </a:r>
            <a:r>
              <a:rPr lang="en-US" sz="1600" dirty="0" smtClean="0"/>
              <a:t>mu </a:t>
            </a:r>
            <a:r>
              <a:rPr lang="en-US" sz="1600" dirty="0" err="1" smtClean="0"/>
              <a:t>ikoranabuhanga</a:t>
            </a:r>
            <a:r>
              <a:rPr lang="en-US" sz="1600" dirty="0" smtClean="0"/>
              <a:t> </a:t>
            </a:r>
            <a:r>
              <a:rPr lang="en-US" sz="1600" dirty="0" err="1"/>
              <a:t>Ingoro</a:t>
            </a:r>
            <a:r>
              <a:rPr lang="en-US" sz="1600" dirty="0"/>
              <a:t> </a:t>
            </a:r>
            <a:r>
              <a:rPr lang="en-US" sz="1600" dirty="0" err="1"/>
              <a:t>y’Imibereho</a:t>
            </a:r>
            <a:r>
              <a:rPr lang="en-US" sz="1600" dirty="0"/>
              <a:t> </a:t>
            </a:r>
            <a:r>
              <a:rPr lang="en-US" sz="1600" dirty="0" err="1"/>
              <a:t>y’Abanyarwanda</a:t>
            </a:r>
            <a:r>
              <a:rPr lang="en-US" sz="1600" dirty="0"/>
              <a:t> </a:t>
            </a:r>
            <a:r>
              <a:rPr lang="en-US" sz="1600" dirty="0" err="1"/>
              <a:t>iherereye</a:t>
            </a:r>
            <a:r>
              <a:rPr lang="en-US" sz="1600" dirty="0"/>
              <a:t> </a:t>
            </a:r>
            <a:r>
              <a:rPr lang="en-US" sz="1600" dirty="0" err="1" smtClean="0"/>
              <a:t>i</a:t>
            </a:r>
            <a:r>
              <a:rPr lang="en-US" sz="1600" dirty="0" smtClean="0"/>
              <a:t> </a:t>
            </a:r>
            <a:r>
              <a:rPr lang="en-US" sz="1600" dirty="0" err="1"/>
              <a:t>Huye</a:t>
            </a:r>
            <a:r>
              <a:rPr lang="en-US" sz="1600" dirty="0"/>
              <a:t> mu </a:t>
            </a:r>
            <a:r>
              <a:rPr lang="en-US" sz="1600" dirty="0" err="1"/>
              <a:t>buryo</a:t>
            </a:r>
            <a:r>
              <a:rPr lang="en-US" sz="1600" dirty="0"/>
              <a:t> </a:t>
            </a:r>
            <a:r>
              <a:rPr lang="en-US" sz="1600" dirty="0" err="1"/>
              <a:t>bwa</a:t>
            </a:r>
            <a:r>
              <a:rPr lang="en-US" sz="1600" dirty="0"/>
              <a:t> 3D, </a:t>
            </a:r>
            <a:r>
              <a:rPr lang="en-US" sz="1600" dirty="0" err="1"/>
              <a:t>akaba</a:t>
            </a:r>
            <a:r>
              <a:rPr lang="en-US" sz="1600" dirty="0"/>
              <a:t> </a:t>
            </a:r>
            <a:r>
              <a:rPr lang="en-US" sz="1600" dirty="0" err="1"/>
              <a:t>ari</a:t>
            </a:r>
            <a:r>
              <a:rPr lang="en-US" sz="1600" dirty="0"/>
              <a:t> </a:t>
            </a:r>
            <a:r>
              <a:rPr lang="en-US" sz="1600" dirty="0" err="1"/>
              <a:t>umushinga</a:t>
            </a:r>
            <a:r>
              <a:rPr lang="en-US" sz="1600" dirty="0"/>
              <a:t> </a:t>
            </a:r>
            <a:r>
              <a:rPr lang="en-US" sz="1600" dirty="0" err="1"/>
              <a:t>witezweho</a:t>
            </a:r>
            <a:r>
              <a:rPr lang="en-US" sz="1600" dirty="0"/>
              <a:t> </a:t>
            </a:r>
            <a:r>
              <a:rPr lang="en-US" sz="1600" dirty="0" err="1"/>
              <a:t>byinshi</a:t>
            </a:r>
            <a:r>
              <a:rPr lang="en-US" sz="1600" dirty="0"/>
              <a:t> mu </a:t>
            </a:r>
            <a:r>
              <a:rPr lang="en-US" sz="1600" dirty="0" err="1"/>
              <a:t>kuvugurura</a:t>
            </a:r>
            <a:r>
              <a:rPr lang="en-US" sz="1600" dirty="0"/>
              <a:t> </a:t>
            </a:r>
            <a:r>
              <a:rPr lang="en-US" sz="1600" dirty="0" err="1"/>
              <a:t>iyo</a:t>
            </a:r>
            <a:r>
              <a:rPr lang="en-US" sz="1600" dirty="0"/>
              <a:t> Ngoro (Decolonizing and renovating the museum) </a:t>
            </a:r>
            <a:r>
              <a:rPr lang="en-US" sz="1600" dirty="0" err="1"/>
              <a:t>cyane</a:t>
            </a:r>
            <a:r>
              <a:rPr lang="en-US" sz="1600" dirty="0"/>
              <a:t> </a:t>
            </a:r>
            <a:r>
              <a:rPr lang="en-US" sz="1600" dirty="0" err="1"/>
              <a:t>ko</a:t>
            </a:r>
            <a:r>
              <a:rPr lang="en-US" sz="1600" dirty="0"/>
              <a:t> </a:t>
            </a:r>
            <a:r>
              <a:rPr lang="en-US" sz="1600" dirty="0" err="1"/>
              <a:t>amakuru</a:t>
            </a:r>
            <a:r>
              <a:rPr lang="en-US" sz="1600" dirty="0"/>
              <a:t> </a:t>
            </a:r>
            <a:r>
              <a:rPr lang="en-US" sz="1600" dirty="0" err="1"/>
              <a:t>azashyirwamo</a:t>
            </a:r>
            <a:r>
              <a:rPr lang="en-US" sz="1600" dirty="0"/>
              <a:t> </a:t>
            </a:r>
            <a:r>
              <a:rPr lang="en-US" sz="1600" dirty="0" err="1"/>
              <a:t>ari</a:t>
            </a:r>
            <a:r>
              <a:rPr lang="en-US" sz="1600" dirty="0"/>
              <a:t> </a:t>
            </a:r>
            <a:r>
              <a:rPr lang="en-US" sz="1600" dirty="0" err="1"/>
              <a:t>abereye</a:t>
            </a:r>
            <a:r>
              <a:rPr lang="en-US" sz="1600" dirty="0"/>
              <a:t> </a:t>
            </a:r>
            <a:r>
              <a:rPr lang="en-US" sz="1600" dirty="0" err="1"/>
              <a:t>kandi</a:t>
            </a:r>
            <a:r>
              <a:rPr lang="en-US" sz="1600" dirty="0"/>
              <a:t> </a:t>
            </a:r>
            <a:r>
              <a:rPr lang="en-US" sz="1600" dirty="0" err="1"/>
              <a:t>ahesha</a:t>
            </a:r>
            <a:r>
              <a:rPr lang="en-US" sz="1600" dirty="0"/>
              <a:t> </a:t>
            </a:r>
            <a:r>
              <a:rPr lang="en-US" sz="1600" dirty="0" err="1"/>
              <a:t>agaciro</a:t>
            </a:r>
            <a:r>
              <a:rPr lang="en-US" sz="1600" dirty="0"/>
              <a:t> </a:t>
            </a:r>
            <a:r>
              <a:rPr lang="en-US" sz="1600" dirty="0" err="1"/>
              <a:t>A</a:t>
            </a:r>
            <a:r>
              <a:rPr lang="en-US" sz="1600" dirty="0" err="1" smtClean="0"/>
              <a:t>banyarwanda</a:t>
            </a:r>
            <a:r>
              <a:rPr lang="en-US" sz="1600" dirty="0" smtClean="0"/>
              <a:t> </a:t>
            </a:r>
            <a:r>
              <a:rPr lang="en-US" sz="1600" dirty="0"/>
              <a:t>n’ u Rwanda muri </a:t>
            </a:r>
            <a:r>
              <a:rPr lang="en-US" sz="1600" dirty="0" err="1"/>
              <a:t>iki</a:t>
            </a:r>
            <a:r>
              <a:rPr lang="en-US" sz="1600" dirty="0"/>
              <a:t> </a:t>
            </a:r>
            <a:r>
              <a:rPr lang="en-US" sz="1600" dirty="0" err="1"/>
              <a:t>gihe</a:t>
            </a:r>
            <a:r>
              <a:rPr lang="en-US" sz="1600" dirty="0"/>
              <a:t>. </a:t>
            </a:r>
            <a:r>
              <a:rPr lang="en-US" sz="1600" dirty="0" err="1"/>
              <a:t>Uyu</a:t>
            </a:r>
            <a:r>
              <a:rPr lang="en-US" sz="1600" dirty="0"/>
              <a:t> </a:t>
            </a:r>
            <a:r>
              <a:rPr lang="en-US" sz="1600" dirty="0" err="1"/>
              <a:t>mushinga</a:t>
            </a:r>
            <a:r>
              <a:rPr lang="en-US" sz="1600" dirty="0"/>
              <a:t> </a:t>
            </a:r>
            <a:r>
              <a:rPr lang="en-US" sz="1600" dirty="0" err="1"/>
              <a:t>kandi</a:t>
            </a:r>
            <a:r>
              <a:rPr lang="en-US" sz="1600" dirty="0"/>
              <a:t> </a:t>
            </a:r>
            <a:r>
              <a:rPr lang="en-US" sz="1600" dirty="0" err="1"/>
              <a:t>uri</a:t>
            </a:r>
            <a:r>
              <a:rPr lang="en-US" sz="1600" dirty="0" smtClean="0"/>
              <a:t> </a:t>
            </a:r>
            <a:r>
              <a:rPr lang="en-US" sz="1600" dirty="0"/>
              <a:t>mu </a:t>
            </a:r>
            <a:r>
              <a:rPr lang="en-US" sz="1600" dirty="0" err="1" smtClean="0"/>
              <a:t>rwego</a:t>
            </a:r>
            <a:r>
              <a:rPr lang="en-US" sz="1600" dirty="0" smtClean="0"/>
              <a:t> </a:t>
            </a:r>
            <a:r>
              <a:rPr lang="en-US" sz="1600" dirty="0" err="1"/>
              <a:t>rwo</a:t>
            </a:r>
            <a:r>
              <a:rPr lang="en-US" sz="1600" dirty="0"/>
              <a:t> </a:t>
            </a:r>
            <a:r>
              <a:rPr lang="en-US" sz="1600" dirty="0" err="1"/>
              <a:t>kumenyekanisha</a:t>
            </a:r>
            <a:r>
              <a:rPr lang="en-US" sz="1600" dirty="0"/>
              <a:t> </a:t>
            </a:r>
            <a:r>
              <a:rPr lang="en-US" sz="1600" dirty="0" err="1" smtClean="0"/>
              <a:t>ingoro</a:t>
            </a:r>
            <a:r>
              <a:rPr lang="en-US" sz="1600" dirty="0"/>
              <a:t>,</a:t>
            </a:r>
            <a:r>
              <a:rPr lang="en-US" sz="1600" dirty="0" smtClean="0"/>
              <a:t> </a:t>
            </a:r>
            <a:r>
              <a:rPr lang="en-US" sz="1600" dirty="0" err="1"/>
              <a:t>kugeza</a:t>
            </a:r>
            <a:r>
              <a:rPr lang="en-US" sz="1600" dirty="0"/>
              <a:t> </a:t>
            </a:r>
            <a:r>
              <a:rPr lang="en-US" sz="1600" dirty="0" err="1"/>
              <a:t>kuri</a:t>
            </a:r>
            <a:r>
              <a:rPr lang="en-US" sz="1600" dirty="0"/>
              <a:t> </a:t>
            </a:r>
            <a:r>
              <a:rPr lang="en-US" sz="1600" dirty="0" err="1"/>
              <a:t>beshi</a:t>
            </a:r>
            <a:r>
              <a:rPr lang="en-US" sz="1600" dirty="0"/>
              <a:t> </a:t>
            </a:r>
            <a:r>
              <a:rPr lang="en-US" sz="1600" dirty="0" err="1"/>
              <a:t>ibimuritse</a:t>
            </a:r>
            <a:r>
              <a:rPr lang="en-US" sz="1600" dirty="0"/>
              <a:t> mu </a:t>
            </a:r>
            <a:r>
              <a:rPr lang="en-US" sz="1600" dirty="0" err="1" smtClean="0"/>
              <a:t>ngoro</a:t>
            </a:r>
            <a:r>
              <a:rPr lang="en-US" sz="1600" dirty="0" smtClean="0"/>
              <a:t> </a:t>
            </a:r>
            <a:r>
              <a:rPr lang="en-US" sz="1600" dirty="0"/>
              <a:t>no </a:t>
            </a:r>
            <a:r>
              <a:rPr lang="en-US" sz="1600" dirty="0" err="1"/>
              <a:t>gufasha</a:t>
            </a:r>
            <a:r>
              <a:rPr lang="en-US" sz="1600" dirty="0"/>
              <a:t> </a:t>
            </a:r>
            <a:r>
              <a:rPr lang="en-US" sz="1600" dirty="0" err="1" smtClean="0"/>
              <a:t>ababana</a:t>
            </a:r>
            <a:r>
              <a:rPr lang="en-US" sz="1600" dirty="0" smtClean="0"/>
              <a:t> </a:t>
            </a:r>
            <a:r>
              <a:rPr lang="en-US" sz="1600" dirty="0" err="1"/>
              <a:t>n’ubumuga</a:t>
            </a:r>
            <a:r>
              <a:rPr lang="en-US" sz="1600" dirty="0"/>
              <a:t> </a:t>
            </a:r>
            <a:r>
              <a:rPr lang="en-US" sz="1600" dirty="0" err="1" smtClean="0"/>
              <a:t>ba</a:t>
            </a:r>
            <a:r>
              <a:rPr lang="en-US" sz="1600" dirty="0" err="1" smtClean="0"/>
              <a:t>tabashaga</a:t>
            </a:r>
            <a:r>
              <a:rPr lang="en-US" sz="1600" dirty="0" smtClean="0"/>
              <a:t> </a:t>
            </a:r>
            <a:r>
              <a:rPr lang="en-US" sz="1600" dirty="0" err="1"/>
              <a:t>gusura</a:t>
            </a:r>
            <a:r>
              <a:rPr lang="en-US" sz="1600" dirty="0"/>
              <a:t> </a:t>
            </a:r>
            <a:r>
              <a:rPr lang="en-US" sz="1600" dirty="0" err="1"/>
              <a:t>uko</a:t>
            </a:r>
            <a:r>
              <a:rPr lang="en-US" sz="1600" dirty="0"/>
              <a:t> </a:t>
            </a:r>
            <a:r>
              <a:rPr lang="en-US" sz="1600" dirty="0" err="1"/>
              <a:t>bikwiye</a:t>
            </a:r>
            <a:r>
              <a:rPr lang="en-US" sz="1600" dirty="0"/>
              <a:t> </a:t>
            </a:r>
            <a:r>
              <a:rPr lang="en-US" sz="1600" dirty="0" err="1"/>
              <a:t>iyi</a:t>
            </a:r>
            <a:r>
              <a:rPr lang="en-US" sz="1600" dirty="0"/>
              <a:t> </a:t>
            </a:r>
            <a:r>
              <a:rPr lang="en-US" sz="1600" dirty="0" err="1" smtClean="0"/>
              <a:t>ngoro</a:t>
            </a:r>
            <a:r>
              <a:rPr lang="en-US" sz="1600" dirty="0" smtClean="0"/>
              <a:t> </a:t>
            </a:r>
            <a:r>
              <a:rPr lang="en-US" sz="1600" dirty="0" err="1" smtClean="0"/>
              <a:t>ndangamurage</a:t>
            </a:r>
            <a:r>
              <a:rPr lang="en-US" sz="1600" dirty="0" smtClean="0"/>
              <a:t> </a:t>
            </a:r>
            <a:r>
              <a:rPr lang="en-US" sz="1600" dirty="0" err="1"/>
              <a:t>kumenya</a:t>
            </a:r>
            <a:r>
              <a:rPr lang="en-US" sz="1600" dirty="0"/>
              <a:t> </a:t>
            </a:r>
            <a:r>
              <a:rPr lang="en-US" sz="1600" dirty="0" err="1"/>
              <a:t>amateka</a:t>
            </a:r>
            <a:r>
              <a:rPr lang="en-US" sz="1600" dirty="0"/>
              <a:t> </a:t>
            </a:r>
            <a:r>
              <a:rPr lang="en-US" sz="1600" dirty="0" err="1"/>
              <a:t>n’umurage</a:t>
            </a:r>
            <a:r>
              <a:rPr lang="en-US" sz="1600" dirty="0"/>
              <a:t> </a:t>
            </a:r>
            <a:r>
              <a:rPr lang="en-US" sz="1600" dirty="0" err="1"/>
              <a:t>bimuritse</a:t>
            </a:r>
            <a:r>
              <a:rPr lang="en-US" sz="1600" dirty="0"/>
              <a:t> </a:t>
            </a:r>
            <a:r>
              <a:rPr lang="en-US" sz="1600" dirty="0" smtClean="0"/>
              <a:t>muri </a:t>
            </a:r>
            <a:r>
              <a:rPr lang="en-US" sz="1600" dirty="0" err="1" smtClean="0"/>
              <a:t>iyo</a:t>
            </a:r>
            <a:r>
              <a:rPr lang="en-US" sz="1600" dirty="0" smtClean="0"/>
              <a:t> </a:t>
            </a:r>
            <a:r>
              <a:rPr lang="en-US" sz="1600" dirty="0" err="1" smtClean="0"/>
              <a:t>ngoro</a:t>
            </a:r>
            <a:r>
              <a:rPr lang="en-US" sz="1600" dirty="0" smtClean="0"/>
              <a:t>. </a:t>
            </a:r>
            <a:endParaRPr lang="en-US" sz="1600" dirty="0"/>
          </a:p>
          <a:p>
            <a:pPr marL="0" indent="0" algn="just">
              <a:buNone/>
            </a:pPr>
            <a:r>
              <a:rPr lang="en-US" sz="1600" dirty="0"/>
              <a:t>Muri </a:t>
            </a:r>
            <a:r>
              <a:rPr lang="en-US" sz="1600" dirty="0" err="1"/>
              <a:t>iyi</a:t>
            </a:r>
            <a:r>
              <a:rPr lang="en-US" sz="1600" dirty="0"/>
              <a:t>  </a:t>
            </a:r>
            <a:r>
              <a:rPr lang="en-US" sz="1600" dirty="0" err="1"/>
              <a:t>nama</a:t>
            </a:r>
            <a:r>
              <a:rPr lang="en-US" sz="1600" dirty="0"/>
              <a:t> </a:t>
            </a:r>
            <a:r>
              <a:rPr lang="en-US" sz="1600" dirty="0" err="1"/>
              <a:t>nyunguranabitekerezo</a:t>
            </a:r>
            <a:r>
              <a:rPr lang="en-US" sz="1600" dirty="0"/>
              <a:t>, </a:t>
            </a:r>
            <a:r>
              <a:rPr lang="en-US" sz="1600" dirty="0" err="1"/>
              <a:t>abantu</a:t>
            </a:r>
            <a:r>
              <a:rPr lang="en-US" sz="1600" dirty="0"/>
              <a:t> </a:t>
            </a:r>
            <a:r>
              <a:rPr lang="en-US" sz="1600" dirty="0" err="1"/>
              <a:t>bazagaragarizwa</a:t>
            </a:r>
            <a:r>
              <a:rPr lang="en-US" sz="1600" dirty="0"/>
              <a:t> </a:t>
            </a:r>
            <a:r>
              <a:rPr lang="en-US" sz="1600" dirty="0" err="1"/>
              <a:t>aho</a:t>
            </a:r>
            <a:r>
              <a:rPr lang="en-US" sz="1600" dirty="0"/>
              <a:t> </a:t>
            </a:r>
            <a:r>
              <a:rPr lang="en-US" sz="1600" dirty="0" err="1"/>
              <a:t>ibikorwa</a:t>
            </a:r>
            <a:r>
              <a:rPr lang="en-US" sz="1600" dirty="0"/>
              <a:t> </a:t>
            </a:r>
            <a:r>
              <a:rPr lang="en-US" sz="1600" dirty="0" err="1"/>
              <a:t>bigize</a:t>
            </a:r>
            <a:r>
              <a:rPr lang="en-US" sz="1600" dirty="0"/>
              <a:t> </a:t>
            </a:r>
            <a:r>
              <a:rPr lang="en-US" sz="1600" dirty="0" err="1"/>
              <a:t>uyu</a:t>
            </a:r>
            <a:r>
              <a:rPr lang="en-US" sz="1600" dirty="0"/>
              <a:t> </a:t>
            </a:r>
            <a:r>
              <a:rPr lang="en-US" sz="1600" dirty="0" err="1"/>
              <a:t>mushinga</a:t>
            </a:r>
            <a:r>
              <a:rPr lang="en-US" sz="1600" dirty="0"/>
              <a:t> </a:t>
            </a:r>
            <a:r>
              <a:rPr lang="en-US" sz="1600" dirty="0" err="1" smtClean="0"/>
              <a:t>bigeze</a:t>
            </a:r>
            <a:r>
              <a:rPr lang="en-US" sz="1600" dirty="0" smtClean="0"/>
              <a:t> </a:t>
            </a:r>
            <a:r>
              <a:rPr lang="en-US" sz="1600" dirty="0" err="1"/>
              <a:t>ndetse</a:t>
            </a:r>
            <a:r>
              <a:rPr lang="en-US" sz="1600" dirty="0"/>
              <a:t> </a:t>
            </a:r>
            <a:r>
              <a:rPr lang="en-US" sz="1600" dirty="0" err="1"/>
              <a:t>bakazahabwa</a:t>
            </a:r>
            <a:r>
              <a:rPr lang="en-US" sz="1600" dirty="0"/>
              <a:t> </a:t>
            </a:r>
            <a:r>
              <a:rPr lang="en-US" sz="1600" dirty="0" err="1"/>
              <a:t>umwanya</a:t>
            </a:r>
            <a:r>
              <a:rPr lang="en-US" sz="1600" dirty="0"/>
              <a:t> wo </a:t>
            </a:r>
            <a:r>
              <a:rPr lang="en-US" sz="1600" dirty="0" err="1"/>
              <a:t>gutanga</a:t>
            </a:r>
            <a:r>
              <a:rPr lang="en-US" sz="1600" dirty="0"/>
              <a:t> </a:t>
            </a:r>
            <a:r>
              <a:rPr lang="en-US" sz="1600" dirty="0" err="1"/>
              <a:t>inyunganizi</a:t>
            </a:r>
            <a:r>
              <a:rPr lang="en-US" sz="1600" dirty="0"/>
              <a:t> </a:t>
            </a:r>
            <a:r>
              <a:rPr lang="en-US" sz="1600" dirty="0" err="1"/>
              <a:t>yabo</a:t>
            </a:r>
            <a:r>
              <a:rPr lang="en-US" sz="1600" dirty="0"/>
              <a:t> </a:t>
            </a:r>
            <a:r>
              <a:rPr lang="en-US" sz="1600" dirty="0" err="1" smtClean="0"/>
              <a:t>ku</a:t>
            </a:r>
            <a:r>
              <a:rPr lang="en-US" sz="1600" dirty="0" smtClean="0"/>
              <a:t> </a:t>
            </a:r>
            <a:r>
              <a:rPr lang="en-US" sz="1600" dirty="0" err="1" smtClean="0"/>
              <a:t>buryo</a:t>
            </a:r>
            <a:r>
              <a:rPr lang="en-US" sz="1600" dirty="0" smtClean="0"/>
              <a:t> </a:t>
            </a:r>
            <a:r>
              <a:rPr lang="en-US" sz="1600" dirty="0" err="1"/>
              <a:t>byanozwa</a:t>
            </a:r>
            <a:r>
              <a:rPr lang="en-US" sz="1600" dirty="0"/>
              <a:t> </a:t>
            </a:r>
            <a:r>
              <a:rPr lang="en-US" sz="1600" dirty="0" err="1"/>
              <a:t>kugira</a:t>
            </a:r>
            <a:r>
              <a:rPr lang="en-US" sz="1600" dirty="0"/>
              <a:t> </a:t>
            </a:r>
            <a:r>
              <a:rPr lang="en-US" sz="1600" dirty="0" err="1"/>
              <a:t>ngo</a:t>
            </a:r>
            <a:r>
              <a:rPr lang="en-US" sz="1600" dirty="0"/>
              <a:t> </a:t>
            </a:r>
            <a:r>
              <a:rPr lang="en-US" sz="1600" dirty="0" err="1"/>
              <a:t>hazatangwe</a:t>
            </a:r>
            <a:r>
              <a:rPr lang="en-US" sz="1600" dirty="0"/>
              <a:t> </a:t>
            </a:r>
            <a:r>
              <a:rPr lang="en-US" sz="1600" dirty="0" err="1"/>
              <a:t>ishusho</a:t>
            </a:r>
            <a:r>
              <a:rPr lang="en-US" sz="1600" dirty="0"/>
              <a:t> </a:t>
            </a:r>
            <a:r>
              <a:rPr lang="en-US" sz="1600" dirty="0" err="1"/>
              <a:t>nziza</a:t>
            </a:r>
            <a:r>
              <a:rPr lang="en-US" sz="1600" dirty="0"/>
              <a:t> </a:t>
            </a:r>
            <a:r>
              <a:rPr lang="en-US" sz="1600" dirty="0" err="1"/>
              <a:t>y’u</a:t>
            </a:r>
            <a:r>
              <a:rPr lang="en-US" sz="1600" dirty="0"/>
              <a:t> Rwanda muri </a:t>
            </a:r>
            <a:r>
              <a:rPr lang="en-US" sz="1600" dirty="0" err="1"/>
              <a:t>rusange</a:t>
            </a:r>
            <a:r>
              <a:rPr lang="en-US" sz="1600" dirty="0"/>
              <a:t>.</a:t>
            </a:r>
          </a:p>
          <a:p>
            <a:pPr marL="0" indent="0">
              <a:buNone/>
            </a:pPr>
            <a:endParaRPr lang="en-US" sz="11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48780" cy="1172210"/>
          </a:xfrm>
          <a:solidFill>
            <a:schemeClr val="bg2"/>
          </a:solidFill>
        </p:spPr>
        <p:txBody>
          <a:bodyPr/>
          <a:lstStyle/>
          <a:p>
            <a:pPr algn="ctr" fontAlgn="ctr"/>
            <a:r>
              <a:rPr lang="en-US" dirty="0"/>
              <a:t>  </a:t>
            </a:r>
            <a:r>
              <a:rPr lang="en-US" sz="4000" dirty="0"/>
              <a:t> </a:t>
            </a:r>
            <a:r>
              <a:rPr lang="en-US" sz="4000" b="1" dirty="0">
                <a:ln w="9525" cmpd="sng">
                  <a:solidFill>
                    <a:schemeClr val="accent1"/>
                  </a:solidFill>
                  <a:prstDash val="solid"/>
                </a:ln>
                <a:solidFill>
                  <a:srgbClr val="70AD47">
                    <a:tint val="1000"/>
                  </a:srgbClr>
                </a:solidFill>
                <a:effectLst>
                  <a:glow rad="38100">
                    <a:schemeClr val="accent1">
                      <a:alpha val="40000"/>
                    </a:schemeClr>
                  </a:glow>
                </a:effectLst>
              </a:rPr>
              <a:t>INCAMAKE Y’IBIGANIRO</a:t>
            </a:r>
          </a:p>
        </p:txBody>
      </p:sp>
      <p:sp>
        <p:nvSpPr>
          <p:cNvPr id="3" name="Content Placeholder 2"/>
          <p:cNvSpPr>
            <a:spLocks noGrp="1"/>
          </p:cNvSpPr>
          <p:nvPr>
            <p:ph idx="1"/>
          </p:nvPr>
        </p:nvSpPr>
        <p:spPr>
          <a:xfrm>
            <a:off x="605790" y="1344295"/>
            <a:ext cx="5626198" cy="7856220"/>
          </a:xfrm>
        </p:spPr>
        <p:txBody>
          <a:bodyPr/>
          <a:lstStyle/>
          <a:p>
            <a:pPr marL="0" indent="0">
              <a:buNone/>
            </a:pPr>
            <a:r>
              <a:rPr lang="en-US" sz="1600" b="1" dirty="0" err="1"/>
              <a:t>Igicumbi</a:t>
            </a:r>
            <a:r>
              <a:rPr lang="en-US" sz="1600" b="1" dirty="0"/>
              <a:t> </a:t>
            </a:r>
            <a:r>
              <a:rPr lang="en-US" sz="1600" b="1" dirty="0" err="1"/>
              <a:t>cy’Umurage</a:t>
            </a:r>
            <a:r>
              <a:rPr lang="en-US" sz="1600" b="1" dirty="0"/>
              <a:t> / Rwanda Heritage Hub</a:t>
            </a:r>
            <a:endParaRPr lang="en-US" sz="1600" dirty="0"/>
          </a:p>
          <a:p>
            <a:pPr marL="0" indent="0">
              <a:buNone/>
            </a:pPr>
            <a:r>
              <a:rPr lang="en-US" sz="1600" b="1" dirty="0" err="1"/>
              <a:t>Uruhare</a:t>
            </a:r>
            <a:r>
              <a:rPr lang="en-US" sz="1600" b="1" dirty="0"/>
              <a:t> </a:t>
            </a:r>
            <a:r>
              <a:rPr lang="en-US" sz="1600" b="1" dirty="0" err="1"/>
              <a:t>rw’urubyiruko</a:t>
            </a:r>
            <a:r>
              <a:rPr lang="en-US" sz="1600" b="1" dirty="0"/>
              <a:t> mu </a:t>
            </a:r>
            <a:r>
              <a:rPr lang="en-US" sz="1600" b="1" dirty="0" err="1"/>
              <a:t>kubungabunga</a:t>
            </a:r>
            <a:r>
              <a:rPr lang="en-US" sz="1600" b="1" dirty="0"/>
              <a:t> </a:t>
            </a:r>
            <a:r>
              <a:rPr lang="en-US" sz="1600" b="1" dirty="0" err="1"/>
              <a:t>umurage</a:t>
            </a:r>
            <a:r>
              <a:rPr lang="en-US" sz="1600" b="1" dirty="0"/>
              <a:t> </a:t>
            </a:r>
            <a:r>
              <a:rPr lang="en-US" sz="1600" b="1" dirty="0" err="1"/>
              <a:t>ndangamuco</a:t>
            </a:r>
            <a:r>
              <a:rPr lang="en-US" sz="1600" b="1" dirty="0"/>
              <a:t> no </a:t>
            </a:r>
            <a:r>
              <a:rPr lang="en-US" sz="1600" b="1" dirty="0" err="1"/>
              <a:t>kuwubyaza</a:t>
            </a:r>
            <a:r>
              <a:rPr lang="en-US" sz="1600" b="1" dirty="0"/>
              <a:t> </a:t>
            </a:r>
            <a:r>
              <a:rPr lang="en-US" sz="1600" b="1" dirty="0" err="1" smtClean="0"/>
              <a:t>umusaruro</a:t>
            </a:r>
            <a:endParaRPr lang="en-US" sz="1600" b="1" dirty="0" smtClean="0"/>
          </a:p>
          <a:p>
            <a:pPr marL="0" indent="0">
              <a:buNone/>
            </a:pPr>
            <a:r>
              <a:rPr lang="en-US" sz="1600" dirty="0" err="1" smtClean="0"/>
              <a:t>Nsengimana</a:t>
            </a:r>
            <a:r>
              <a:rPr lang="en-US" sz="1600" dirty="0" smtClean="0"/>
              <a:t> Juvenal, </a:t>
            </a:r>
            <a:r>
              <a:rPr lang="en-US" sz="1600" dirty="0" err="1" smtClean="0"/>
              <a:t>Inteko</a:t>
            </a:r>
            <a:r>
              <a:rPr lang="en-US" sz="1600" dirty="0" smtClean="0"/>
              <a:t> </a:t>
            </a:r>
            <a:r>
              <a:rPr lang="en-US" sz="1600" dirty="0" err="1" smtClean="0"/>
              <a:t>y’Umuco</a:t>
            </a:r>
            <a:endParaRPr lang="en-US" sz="1600" dirty="0"/>
          </a:p>
          <a:p>
            <a:pPr marL="0" indent="0">
              <a:buNone/>
            </a:pPr>
            <a:endParaRPr lang="en-US" sz="1600" dirty="0"/>
          </a:p>
          <a:p>
            <a:pPr marL="0" indent="0" algn="just">
              <a:buNone/>
            </a:pPr>
            <a:r>
              <a:rPr lang="en-US" sz="1600" dirty="0"/>
              <a:t>Mu </a:t>
            </a:r>
            <a:r>
              <a:rPr lang="en-US" sz="1600" dirty="0" err="1"/>
              <a:t>bufatanye</a:t>
            </a:r>
            <a:r>
              <a:rPr lang="en-US" sz="1600" dirty="0"/>
              <a:t> n’ </a:t>
            </a:r>
            <a:r>
              <a:rPr lang="en-US" sz="1600" dirty="0" err="1"/>
              <a:t>Umuryango</a:t>
            </a:r>
            <a:r>
              <a:rPr lang="en-US" sz="1600" dirty="0"/>
              <a:t> </a:t>
            </a:r>
            <a:r>
              <a:rPr lang="en-US" sz="1600" dirty="0" err="1"/>
              <a:t>mpuzamahanga</a:t>
            </a:r>
            <a:r>
              <a:rPr lang="en-US" sz="1600" dirty="0"/>
              <a:t> </a:t>
            </a:r>
            <a:r>
              <a:rPr lang="en-US" sz="1600" dirty="0" smtClean="0"/>
              <a:t>ICCROM, </a:t>
            </a:r>
            <a:r>
              <a:rPr lang="en-US" sz="1600" dirty="0" err="1"/>
              <a:t>biciye</a:t>
            </a:r>
            <a:r>
              <a:rPr lang="en-US" sz="1600" dirty="0"/>
              <a:t> muri </a:t>
            </a:r>
            <a:r>
              <a:rPr lang="en-US" sz="1600" dirty="0" err="1"/>
              <a:t>porogaramu</a:t>
            </a:r>
            <a:r>
              <a:rPr lang="en-US" sz="1600" dirty="0"/>
              <a:t> </a:t>
            </a:r>
            <a:r>
              <a:rPr lang="en-US" sz="1600" dirty="0" err="1"/>
              <a:t>yawo</a:t>
            </a:r>
            <a:r>
              <a:rPr lang="en-US" sz="1600" dirty="0"/>
              <a:t> </a:t>
            </a:r>
            <a:r>
              <a:rPr lang="en-US" sz="1600" dirty="0" smtClean="0"/>
              <a:t>Youth Heritage Africa</a:t>
            </a:r>
            <a:r>
              <a:rPr lang="en-US" sz="1600" dirty="0"/>
              <a:t>, </a:t>
            </a:r>
            <a:r>
              <a:rPr lang="en-US" sz="1600" dirty="0" err="1"/>
              <a:t>Inteko</a:t>
            </a:r>
            <a:r>
              <a:rPr lang="en-US" sz="1600" dirty="0"/>
              <a:t> </a:t>
            </a:r>
            <a:r>
              <a:rPr lang="en-US" sz="1600" dirty="0" err="1"/>
              <a:t>y’Umuco</a:t>
            </a:r>
            <a:r>
              <a:rPr lang="en-US" sz="1600" dirty="0"/>
              <a:t> </a:t>
            </a:r>
            <a:r>
              <a:rPr lang="en-US" sz="1600" dirty="0" err="1"/>
              <a:t>iri</a:t>
            </a:r>
            <a:r>
              <a:rPr lang="en-US" sz="1600" dirty="0"/>
              <a:t> </a:t>
            </a:r>
            <a:r>
              <a:rPr lang="en-US" sz="1600" dirty="0" err="1"/>
              <a:t>gushyira</a:t>
            </a:r>
            <a:r>
              <a:rPr lang="en-US" sz="1600" dirty="0"/>
              <a:t> </a:t>
            </a:r>
            <a:r>
              <a:rPr lang="en-US" sz="1600" dirty="0" smtClean="0"/>
              <a:t>mu </a:t>
            </a:r>
            <a:r>
              <a:rPr lang="en-US" sz="1600" dirty="0" err="1" smtClean="0"/>
              <a:t>bikorwa</a:t>
            </a:r>
            <a:r>
              <a:rPr lang="en-US" sz="1600" dirty="0" smtClean="0"/>
              <a:t> </a:t>
            </a:r>
            <a:r>
              <a:rPr lang="en-US" sz="1600" dirty="0" err="1" smtClean="0"/>
              <a:t>umushinga</a:t>
            </a:r>
            <a:r>
              <a:rPr lang="en-US" sz="1600" dirty="0" smtClean="0"/>
              <a:t> </a:t>
            </a:r>
            <a:r>
              <a:rPr lang="en-US" sz="1600" dirty="0" err="1"/>
              <a:t>wiswe</a:t>
            </a:r>
            <a:r>
              <a:rPr lang="en-US" sz="1600" dirty="0"/>
              <a:t> </a:t>
            </a:r>
            <a:r>
              <a:rPr lang="en-US" sz="1600" dirty="0" err="1"/>
              <a:t>Igicumbi</a:t>
            </a:r>
            <a:r>
              <a:rPr lang="en-US" sz="1600" dirty="0"/>
              <a:t> </a:t>
            </a:r>
            <a:r>
              <a:rPr lang="en-US" sz="1600" dirty="0" err="1"/>
              <a:t>cy’Umurage</a:t>
            </a:r>
            <a:r>
              <a:rPr lang="en-US" sz="1600" dirty="0"/>
              <a:t> </a:t>
            </a:r>
            <a:r>
              <a:rPr lang="en-US" sz="1600" i="1" dirty="0"/>
              <a:t>(Rwanda Heritage Hub)</a:t>
            </a:r>
            <a:r>
              <a:rPr lang="en-US" sz="1600" dirty="0"/>
              <a:t> </a:t>
            </a:r>
            <a:r>
              <a:rPr lang="en-US" sz="1600" dirty="0" err="1"/>
              <a:t>ugamije</a:t>
            </a:r>
            <a:r>
              <a:rPr lang="en-US" sz="1600" dirty="0"/>
              <a:t> </a:t>
            </a:r>
            <a:r>
              <a:rPr lang="en-US" sz="1600" dirty="0" err="1"/>
              <a:t>guhugura</a:t>
            </a:r>
            <a:r>
              <a:rPr lang="en-US" sz="1600" dirty="0"/>
              <a:t> </a:t>
            </a:r>
            <a:r>
              <a:rPr lang="en-US" sz="1600" dirty="0" err="1"/>
              <a:t>urubyiruko</a:t>
            </a:r>
            <a:r>
              <a:rPr lang="en-US" sz="1600" dirty="0"/>
              <a:t> </a:t>
            </a:r>
            <a:r>
              <a:rPr lang="en-US" sz="1600" dirty="0" err="1"/>
              <a:t>ku</a:t>
            </a:r>
            <a:r>
              <a:rPr lang="en-US" sz="1600" dirty="0"/>
              <a:t> </a:t>
            </a:r>
            <a:r>
              <a:rPr lang="en-US" sz="1600" dirty="0" err="1"/>
              <a:t>murage</a:t>
            </a:r>
            <a:r>
              <a:rPr lang="en-US" sz="1600" dirty="0"/>
              <a:t> </a:t>
            </a:r>
            <a:r>
              <a:rPr lang="en-US" sz="1600" dirty="0" err="1"/>
              <a:t>w’u</a:t>
            </a:r>
            <a:r>
              <a:rPr lang="en-US" sz="1600" dirty="0"/>
              <a:t> Rwanda no </a:t>
            </a:r>
            <a:r>
              <a:rPr lang="en-US" sz="1600" dirty="0" err="1"/>
              <a:t>kuwubyaza</a:t>
            </a:r>
            <a:r>
              <a:rPr lang="en-US" sz="1600" dirty="0"/>
              <a:t> </a:t>
            </a:r>
            <a:r>
              <a:rPr lang="en-US" sz="1600" dirty="0" err="1"/>
              <a:t>umusaruro</a:t>
            </a:r>
            <a:r>
              <a:rPr lang="en-US" sz="1600" dirty="0"/>
              <a:t> </a:t>
            </a:r>
            <a:r>
              <a:rPr lang="en-US" sz="1600" dirty="0" err="1"/>
              <a:t>binyujijwe</a:t>
            </a:r>
            <a:r>
              <a:rPr lang="en-US" sz="1600" dirty="0"/>
              <a:t> mu </a:t>
            </a:r>
            <a:r>
              <a:rPr lang="en-US" sz="1600" dirty="0" err="1" smtClean="0"/>
              <a:t>mishinga</a:t>
            </a:r>
            <a:r>
              <a:rPr lang="en-US" sz="1600" dirty="0" smtClean="0"/>
              <a:t> </a:t>
            </a:r>
            <a:r>
              <a:rPr lang="en-US" sz="1600" dirty="0" err="1"/>
              <a:t>ibyara</a:t>
            </a:r>
            <a:r>
              <a:rPr lang="en-US" sz="1600" dirty="0"/>
              <a:t> </a:t>
            </a:r>
            <a:r>
              <a:rPr lang="en-US" sz="1600" dirty="0" err="1"/>
              <a:t>inyungu</a:t>
            </a:r>
            <a:r>
              <a:rPr lang="en-US" sz="1600" dirty="0"/>
              <a:t> </a:t>
            </a:r>
            <a:r>
              <a:rPr lang="en-US" sz="1600" dirty="0" err="1"/>
              <a:t>kandi</a:t>
            </a:r>
            <a:r>
              <a:rPr lang="en-US" sz="1600" dirty="0"/>
              <a:t> </a:t>
            </a:r>
            <a:r>
              <a:rPr lang="en-US" sz="1600" dirty="0" err="1"/>
              <a:t>hakoreshejwe</a:t>
            </a:r>
            <a:r>
              <a:rPr lang="en-US" sz="1600" dirty="0"/>
              <a:t> </a:t>
            </a:r>
            <a:r>
              <a:rPr lang="en-US" sz="1600" dirty="0" err="1"/>
              <a:t>ikoranabuhanga</a:t>
            </a:r>
            <a:r>
              <a:rPr lang="en-US" sz="1600" dirty="0"/>
              <a:t> </a:t>
            </a:r>
            <a:r>
              <a:rPr lang="en-US" sz="1600" dirty="0" err="1"/>
              <a:t>rigezweho</a:t>
            </a:r>
            <a:r>
              <a:rPr lang="en-US" sz="1600" dirty="0"/>
              <a:t> mu </a:t>
            </a:r>
            <a:r>
              <a:rPr lang="en-US" sz="1600" dirty="0" err="1"/>
              <a:t>ishyirwa</a:t>
            </a:r>
            <a:r>
              <a:rPr lang="en-US" sz="1600" dirty="0"/>
              <a:t> mu </a:t>
            </a:r>
            <a:r>
              <a:rPr lang="en-US" sz="1600" dirty="0" err="1"/>
              <a:t>bikorwa</a:t>
            </a:r>
            <a:r>
              <a:rPr lang="en-US" sz="1600" dirty="0"/>
              <a:t> </a:t>
            </a:r>
            <a:r>
              <a:rPr lang="en-US" sz="1600" dirty="0" err="1"/>
              <a:t>ry’iyo</a:t>
            </a:r>
            <a:r>
              <a:rPr lang="en-US" sz="1600" dirty="0"/>
              <a:t> </a:t>
            </a:r>
            <a:r>
              <a:rPr lang="en-US" sz="1600" dirty="0" err="1"/>
              <a:t>mishinga</a:t>
            </a:r>
            <a:r>
              <a:rPr lang="en-US" sz="1600" dirty="0"/>
              <a:t>.</a:t>
            </a:r>
          </a:p>
          <a:p>
            <a:pPr marL="0" indent="0">
              <a:buNone/>
            </a:pPr>
            <a:r>
              <a:rPr lang="en-US" sz="1600" dirty="0" err="1"/>
              <a:t>Uyu</a:t>
            </a:r>
            <a:r>
              <a:rPr lang="en-US" sz="1600" dirty="0"/>
              <a:t> </a:t>
            </a:r>
            <a:r>
              <a:rPr lang="en-US" sz="1600" dirty="0" err="1"/>
              <a:t>mushinga</a:t>
            </a:r>
            <a:r>
              <a:rPr lang="en-US" sz="1600" dirty="0"/>
              <a:t> </a:t>
            </a:r>
            <a:r>
              <a:rPr lang="en-US" sz="1600" dirty="0" err="1"/>
              <a:t>ugizwe</a:t>
            </a:r>
            <a:r>
              <a:rPr lang="en-US" sz="1600" dirty="0"/>
              <a:t> </a:t>
            </a:r>
            <a:r>
              <a:rPr lang="en-US" sz="1600" dirty="0" err="1"/>
              <a:t>n’ibikorwa</a:t>
            </a:r>
            <a:r>
              <a:rPr lang="en-US" sz="1600" dirty="0"/>
              <a:t> </a:t>
            </a:r>
            <a:r>
              <a:rPr lang="en-US" sz="1600" dirty="0" err="1"/>
              <a:t>bitatu</a:t>
            </a:r>
            <a:r>
              <a:rPr lang="en-US" sz="1600" dirty="0"/>
              <a:t> </a:t>
            </a:r>
            <a:r>
              <a:rPr lang="en-US" sz="1600" dirty="0" err="1"/>
              <a:t>nyamukuru</a:t>
            </a:r>
            <a:r>
              <a:rPr lang="en-US" sz="1600" dirty="0"/>
              <a:t>, </a:t>
            </a:r>
            <a:r>
              <a:rPr lang="en-US" sz="1600" dirty="0" err="1" smtClean="0"/>
              <a:t>ari</a:t>
            </a:r>
            <a:r>
              <a:rPr lang="en-US" sz="1600" dirty="0" smtClean="0"/>
              <a:t> </a:t>
            </a:r>
            <a:r>
              <a:rPr lang="en-US" sz="1600" dirty="0" err="1" smtClean="0"/>
              <a:t>byo</a:t>
            </a:r>
            <a:r>
              <a:rPr lang="en-US" sz="1600" dirty="0"/>
              <a:t>: </a:t>
            </a:r>
          </a:p>
          <a:p>
            <a:pPr lvl="0" algn="just">
              <a:buFont typeface="Arial" panose="020B0604020202020204" pitchFamily="34" charset="0"/>
              <a:buChar char="•"/>
            </a:pPr>
            <a:r>
              <a:rPr lang="en-US" sz="1600" dirty="0" err="1" smtClean="0"/>
              <a:t>guha</a:t>
            </a:r>
            <a:r>
              <a:rPr lang="en-US" sz="1600" dirty="0" smtClean="0"/>
              <a:t> </a:t>
            </a:r>
            <a:r>
              <a:rPr lang="en-US" sz="1600" dirty="0" err="1"/>
              <a:t>amahugurwa</a:t>
            </a:r>
            <a:r>
              <a:rPr lang="en-US" sz="1600" dirty="0"/>
              <a:t> </a:t>
            </a:r>
            <a:r>
              <a:rPr lang="en-US" sz="1600" dirty="0" err="1"/>
              <a:t>urubyiruko</a:t>
            </a:r>
            <a:r>
              <a:rPr lang="en-US" sz="1600" dirty="0"/>
              <a:t> </a:t>
            </a:r>
            <a:r>
              <a:rPr lang="en-US" sz="1600" dirty="0" err="1"/>
              <a:t>ku</a:t>
            </a:r>
            <a:r>
              <a:rPr lang="en-US" sz="1600" dirty="0"/>
              <a:t> </a:t>
            </a:r>
            <a:r>
              <a:rPr lang="en-US" sz="1600" dirty="0" err="1"/>
              <a:t>murage</a:t>
            </a:r>
            <a:r>
              <a:rPr lang="en-US" sz="1600" dirty="0"/>
              <a:t> </a:t>
            </a:r>
            <a:r>
              <a:rPr lang="en-US" sz="1600" dirty="0" err="1"/>
              <a:t>w’u</a:t>
            </a:r>
            <a:r>
              <a:rPr lang="en-US" sz="1600" dirty="0"/>
              <a:t> Rwanda </a:t>
            </a:r>
            <a:r>
              <a:rPr lang="en-US" sz="1600" dirty="0" err="1"/>
              <a:t>nk’isoko</a:t>
            </a:r>
            <a:r>
              <a:rPr lang="en-US" sz="1600" dirty="0"/>
              <a:t> </a:t>
            </a:r>
            <a:r>
              <a:rPr lang="en-US" sz="1600" dirty="0" err="1"/>
              <a:t>y’umwimerere</a:t>
            </a:r>
            <a:r>
              <a:rPr lang="en-US" sz="1600" dirty="0"/>
              <a:t> </a:t>
            </a:r>
            <a:r>
              <a:rPr lang="en-US" sz="1600" dirty="0" err="1"/>
              <a:t>y’iterambere</a:t>
            </a:r>
            <a:r>
              <a:rPr lang="en-US" sz="1600" dirty="0"/>
              <a:t> </a:t>
            </a:r>
            <a:r>
              <a:rPr lang="en-US" sz="1600" dirty="0" err="1"/>
              <a:t>rirambye</a:t>
            </a:r>
            <a:r>
              <a:rPr lang="en-US" sz="1600" dirty="0"/>
              <a:t> </a:t>
            </a:r>
            <a:r>
              <a:rPr lang="en-US" sz="1600" dirty="0" err="1"/>
              <a:t>kugira</a:t>
            </a:r>
            <a:r>
              <a:rPr lang="en-US" sz="1600" dirty="0"/>
              <a:t> </a:t>
            </a:r>
            <a:r>
              <a:rPr lang="en-US" sz="1600" dirty="0" err="1"/>
              <a:t>ngo</a:t>
            </a:r>
            <a:r>
              <a:rPr lang="en-US" sz="1600" dirty="0"/>
              <a:t> </a:t>
            </a:r>
            <a:r>
              <a:rPr lang="en-US" sz="1600" dirty="0" err="1"/>
              <a:t>bamenye</a:t>
            </a:r>
            <a:r>
              <a:rPr lang="en-US" sz="1600" dirty="0"/>
              <a:t> </a:t>
            </a:r>
            <a:r>
              <a:rPr lang="en-US" sz="1600" dirty="0" err="1"/>
              <a:t>ubukungaharwe</a:t>
            </a:r>
            <a:r>
              <a:rPr lang="en-US" sz="1600" dirty="0"/>
              <a:t> </a:t>
            </a:r>
            <a:r>
              <a:rPr lang="en-US" sz="1600" dirty="0" err="1"/>
              <a:t>n’amahirwe</a:t>
            </a:r>
            <a:r>
              <a:rPr lang="en-US" sz="1600" dirty="0"/>
              <a:t> </a:t>
            </a:r>
            <a:r>
              <a:rPr lang="en-US" sz="1600" dirty="0" err="1" smtClean="0"/>
              <a:t>ubumbatiye</a:t>
            </a:r>
            <a:r>
              <a:rPr lang="en-US" sz="1600" dirty="0" smtClean="0"/>
              <a:t>,</a:t>
            </a:r>
          </a:p>
          <a:p>
            <a:pPr marL="0" lvl="0" indent="0" algn="just">
              <a:buNone/>
            </a:pPr>
            <a:endParaRPr lang="en-US" sz="1600" dirty="0"/>
          </a:p>
          <a:p>
            <a:pPr lvl="0" algn="just">
              <a:buFont typeface="Arial" panose="020B0604020202020204" pitchFamily="34" charset="0"/>
              <a:buChar char="•"/>
            </a:pPr>
            <a:r>
              <a:rPr lang="en-US" sz="1600" dirty="0" err="1" smtClean="0"/>
              <a:t>kongerera</a:t>
            </a:r>
            <a:r>
              <a:rPr lang="en-US" sz="1600" dirty="0" smtClean="0"/>
              <a:t> </a:t>
            </a:r>
            <a:r>
              <a:rPr lang="en-US" sz="1600" dirty="0" err="1"/>
              <a:t>ubumenyi</a:t>
            </a:r>
            <a:r>
              <a:rPr lang="en-US" sz="1600" dirty="0"/>
              <a:t> </a:t>
            </a:r>
            <a:r>
              <a:rPr lang="en-US" sz="1600" dirty="0" err="1" smtClean="0"/>
              <a:t>urubyiruko</a:t>
            </a:r>
            <a:r>
              <a:rPr lang="en-US" sz="1600" dirty="0" smtClean="0"/>
              <a:t> </a:t>
            </a:r>
            <a:r>
              <a:rPr lang="en-US" sz="1600" dirty="0" err="1"/>
              <a:t>rusanzwe</a:t>
            </a:r>
            <a:r>
              <a:rPr lang="en-US" sz="1600" dirty="0"/>
              <a:t> </a:t>
            </a:r>
            <a:r>
              <a:rPr lang="en-US" sz="1600" dirty="0" err="1"/>
              <a:t>rufite</a:t>
            </a:r>
            <a:r>
              <a:rPr lang="en-US" sz="1600" dirty="0"/>
              <a:t> </a:t>
            </a:r>
            <a:r>
              <a:rPr lang="en-US" sz="1600" dirty="0" err="1"/>
              <a:t>icyo</a:t>
            </a:r>
            <a:r>
              <a:rPr lang="en-US" sz="1600" dirty="0"/>
              <a:t> </a:t>
            </a:r>
            <a:r>
              <a:rPr lang="en-US" sz="1600" dirty="0" err="1"/>
              <a:t>rukora</a:t>
            </a:r>
            <a:r>
              <a:rPr lang="en-US" sz="1600" dirty="0"/>
              <a:t> mu </a:t>
            </a:r>
            <a:r>
              <a:rPr lang="en-US" sz="1600" dirty="0" err="1"/>
              <a:t>murage</a:t>
            </a:r>
            <a:r>
              <a:rPr lang="en-US" sz="1600" dirty="0"/>
              <a:t> </a:t>
            </a:r>
            <a:r>
              <a:rPr lang="en-US" sz="1600" dirty="0" err="1"/>
              <a:t>ndangamuco</a:t>
            </a:r>
            <a:r>
              <a:rPr lang="en-US" sz="1600" dirty="0"/>
              <a:t> </a:t>
            </a:r>
            <a:r>
              <a:rPr lang="en-US" sz="1600" dirty="0" err="1"/>
              <a:t>kugira</a:t>
            </a:r>
            <a:r>
              <a:rPr lang="en-US" sz="1600" dirty="0"/>
              <a:t> </a:t>
            </a:r>
            <a:r>
              <a:rPr lang="en-US" sz="1600" dirty="0" err="1"/>
              <a:t>ngo</a:t>
            </a:r>
            <a:r>
              <a:rPr lang="en-US" sz="1600" dirty="0"/>
              <a:t> </a:t>
            </a:r>
            <a:r>
              <a:rPr lang="en-US" sz="1600" dirty="0" err="1"/>
              <a:t>barusheho</a:t>
            </a:r>
            <a:r>
              <a:rPr lang="en-US" sz="1600" dirty="0"/>
              <a:t> </a:t>
            </a:r>
            <a:r>
              <a:rPr lang="en-US" sz="1600" dirty="0" err="1"/>
              <a:t>kunoza</a:t>
            </a:r>
            <a:r>
              <a:rPr lang="en-US" sz="1600" dirty="0"/>
              <a:t> no </a:t>
            </a:r>
            <a:r>
              <a:rPr lang="en-US" sz="1600" dirty="0" err="1"/>
              <a:t>kongera</a:t>
            </a:r>
            <a:r>
              <a:rPr lang="en-US" sz="1600" dirty="0"/>
              <a:t> </a:t>
            </a:r>
            <a:r>
              <a:rPr lang="en-US" sz="1600" dirty="0" err="1"/>
              <a:t>umusaruro</a:t>
            </a:r>
            <a:r>
              <a:rPr lang="en-US" sz="1600" dirty="0"/>
              <a:t> mu </a:t>
            </a:r>
            <a:r>
              <a:rPr lang="en-US" sz="1600" dirty="0" err="1"/>
              <a:t>bikorwa</a:t>
            </a:r>
            <a:r>
              <a:rPr lang="en-US" sz="1600" dirty="0"/>
              <a:t> </a:t>
            </a:r>
            <a:r>
              <a:rPr lang="en-US" sz="1600" dirty="0" err="1"/>
              <a:t>byabo</a:t>
            </a:r>
            <a:r>
              <a:rPr lang="en-US" sz="1600" dirty="0"/>
              <a:t> no </a:t>
            </a:r>
            <a:r>
              <a:rPr lang="en-US" sz="1600" dirty="0" err="1"/>
              <a:t>kurushaho</a:t>
            </a:r>
            <a:r>
              <a:rPr lang="en-US" sz="1600" dirty="0"/>
              <a:t> </a:t>
            </a:r>
            <a:r>
              <a:rPr lang="en-US" sz="1600" dirty="0" err="1"/>
              <a:t>gutanga</a:t>
            </a:r>
            <a:r>
              <a:rPr lang="en-US" sz="1600" dirty="0"/>
              <a:t> </a:t>
            </a:r>
            <a:r>
              <a:rPr lang="en-US" sz="1600" dirty="0" err="1"/>
              <a:t>serivisi</a:t>
            </a:r>
            <a:r>
              <a:rPr lang="en-US" sz="1600" dirty="0"/>
              <a:t> </a:t>
            </a:r>
            <a:r>
              <a:rPr lang="en-US" sz="1600" dirty="0" err="1"/>
              <a:t>nziza</a:t>
            </a:r>
            <a:r>
              <a:rPr lang="en-US" sz="1600" dirty="0"/>
              <a:t> </a:t>
            </a:r>
            <a:r>
              <a:rPr lang="en-US" sz="1600" dirty="0" err="1"/>
              <a:t>ku</a:t>
            </a:r>
            <a:r>
              <a:rPr lang="en-US" sz="1600" dirty="0"/>
              <a:t> </a:t>
            </a:r>
            <a:r>
              <a:rPr lang="en-US" sz="1600" dirty="0" err="1" smtClean="0"/>
              <a:t>babagana</a:t>
            </a:r>
            <a:r>
              <a:rPr lang="en-US" sz="1600" dirty="0"/>
              <a:t>,</a:t>
            </a:r>
            <a:r>
              <a:rPr lang="en-US" sz="1600" dirty="0" smtClean="0"/>
              <a:t> </a:t>
            </a:r>
            <a:endParaRPr lang="en-US" sz="1600" dirty="0"/>
          </a:p>
          <a:p>
            <a:pPr marL="0" indent="0">
              <a:buNone/>
            </a:pPr>
            <a:endParaRPr lang="en-US" sz="1600" dirty="0"/>
          </a:p>
          <a:p>
            <a:pPr algn="just">
              <a:buFont typeface="Arial" panose="020B0604020202020204" pitchFamily="34" charset="0"/>
              <a:buChar char="•"/>
            </a:pPr>
            <a:r>
              <a:rPr lang="en-US" sz="1600" dirty="0" err="1" smtClean="0"/>
              <a:t>kumenyekanisha</a:t>
            </a:r>
            <a:r>
              <a:rPr lang="en-US" sz="1600" dirty="0" smtClean="0"/>
              <a:t> </a:t>
            </a:r>
            <a:r>
              <a:rPr lang="en-US" sz="1600" dirty="0" err="1"/>
              <a:t>ibikorwa</a:t>
            </a:r>
            <a:r>
              <a:rPr lang="en-US" sz="1600" dirty="0"/>
              <a:t> </a:t>
            </a:r>
            <a:r>
              <a:rPr lang="en-US" sz="1600" dirty="0" err="1"/>
              <a:t>by’Igicumbi</a:t>
            </a:r>
            <a:r>
              <a:rPr lang="en-US" sz="1600" dirty="0"/>
              <a:t> </a:t>
            </a:r>
            <a:r>
              <a:rPr lang="en-US" sz="1600" dirty="0" err="1"/>
              <a:t>cy’Umurage</a:t>
            </a:r>
            <a:r>
              <a:rPr lang="en-US" sz="1600" dirty="0"/>
              <a:t> no </a:t>
            </a:r>
            <a:r>
              <a:rPr lang="en-US" sz="1600" dirty="0" err="1"/>
              <a:t>gukora</a:t>
            </a:r>
            <a:r>
              <a:rPr lang="en-US" sz="1600" dirty="0"/>
              <a:t> </a:t>
            </a:r>
            <a:r>
              <a:rPr lang="en-US" sz="1600" dirty="0" err="1"/>
              <a:t>ubukangurambaga</a:t>
            </a:r>
            <a:r>
              <a:rPr lang="en-US" sz="1600" dirty="0"/>
              <a:t> </a:t>
            </a:r>
            <a:r>
              <a:rPr lang="en-US" sz="1600" dirty="0" err="1"/>
              <a:t>ku</a:t>
            </a:r>
            <a:r>
              <a:rPr lang="en-US" sz="1600" dirty="0"/>
              <a:t> </a:t>
            </a:r>
            <a:r>
              <a:rPr lang="en-US" sz="1600" dirty="0" err="1"/>
              <a:t>ruhare</a:t>
            </a:r>
            <a:r>
              <a:rPr lang="en-US" sz="1600" dirty="0"/>
              <a:t> </a:t>
            </a:r>
            <a:r>
              <a:rPr lang="en-US" sz="1600" dirty="0" err="1"/>
              <a:t>rwa</a:t>
            </a:r>
            <a:r>
              <a:rPr lang="en-US" sz="1600" dirty="0"/>
              <a:t> </a:t>
            </a:r>
            <a:r>
              <a:rPr lang="en-US" sz="1600" dirty="0" err="1"/>
              <a:t>buri</a:t>
            </a:r>
            <a:r>
              <a:rPr lang="en-US" sz="1600" dirty="0"/>
              <a:t> </a:t>
            </a:r>
            <a:r>
              <a:rPr lang="en-US" sz="1600" dirty="0" err="1"/>
              <a:t>wese</a:t>
            </a:r>
            <a:r>
              <a:rPr lang="en-US" sz="1600" dirty="0"/>
              <a:t> mu </a:t>
            </a:r>
            <a:r>
              <a:rPr lang="en-US" sz="1600" dirty="0" err="1"/>
              <a:t>kubungabunga</a:t>
            </a:r>
            <a:r>
              <a:rPr lang="en-US" sz="1600" dirty="0"/>
              <a:t> </a:t>
            </a:r>
            <a:r>
              <a:rPr lang="en-US" sz="1600" dirty="0" err="1"/>
              <a:t>umurage</a:t>
            </a:r>
            <a:r>
              <a:rPr lang="en-US" sz="1600" dirty="0"/>
              <a:t> </a:t>
            </a:r>
            <a:r>
              <a:rPr lang="en-US" sz="1600" dirty="0" err="1"/>
              <a:t>ndangamuco</a:t>
            </a:r>
            <a:r>
              <a:rPr lang="en-US" sz="1600" dirty="0"/>
              <a:t> </a:t>
            </a:r>
            <a:r>
              <a:rPr lang="en-US" sz="1600" dirty="0" err="1"/>
              <a:t>haba</a:t>
            </a:r>
            <a:r>
              <a:rPr lang="en-US" sz="1600" dirty="0"/>
              <a:t> </a:t>
            </a:r>
            <a:r>
              <a:rPr lang="en-US" sz="1600" dirty="0" err="1"/>
              <a:t>kuri</a:t>
            </a:r>
            <a:r>
              <a:rPr lang="en-US" sz="1600" dirty="0"/>
              <a:t> </a:t>
            </a:r>
            <a:r>
              <a:rPr lang="en-US" sz="1600" dirty="0" err="1"/>
              <a:t>buri</a:t>
            </a:r>
            <a:r>
              <a:rPr lang="en-US" sz="1600" dirty="0"/>
              <a:t> </a:t>
            </a:r>
            <a:r>
              <a:rPr lang="en-US" sz="1600" dirty="0" err="1"/>
              <a:t>Munyarwanda</a:t>
            </a:r>
            <a:r>
              <a:rPr lang="en-US" sz="1600" dirty="0"/>
              <a:t> </a:t>
            </a:r>
            <a:r>
              <a:rPr lang="en-US" sz="1600" dirty="0" err="1"/>
              <a:t>ndetse</a:t>
            </a:r>
            <a:r>
              <a:rPr lang="en-US" sz="1600" dirty="0"/>
              <a:t> </a:t>
            </a:r>
            <a:r>
              <a:rPr lang="en-US" sz="1600" dirty="0" err="1"/>
              <a:t>n’abandi</a:t>
            </a:r>
            <a:r>
              <a:rPr lang="en-US" sz="1600" dirty="0"/>
              <a:t> </a:t>
            </a:r>
            <a:r>
              <a:rPr lang="en-US" sz="1600" dirty="0" err="1"/>
              <a:t>bafatanyabikorwa</a:t>
            </a:r>
            <a:r>
              <a:rPr lang="en-US" sz="1600" dirty="0"/>
              <a:t> </a:t>
            </a:r>
            <a:r>
              <a:rPr lang="en-US" sz="1600" dirty="0" err="1"/>
              <a:t>b’Inteko</a:t>
            </a:r>
            <a:r>
              <a:rPr lang="en-US" sz="1600" dirty="0"/>
              <a:t> </a:t>
            </a:r>
            <a:r>
              <a:rPr lang="en-US" sz="1600" dirty="0" err="1"/>
              <a:t>y’Umuco</a:t>
            </a:r>
            <a:r>
              <a:rPr lang="en-US" sz="1600" dirty="0"/>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ue Waves">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Executive</Template>
  <TotalTime>365</TotalTime>
  <Words>1443</Words>
  <Application>Microsoft Office PowerPoint</Application>
  <PresentationFormat>Custom</PresentationFormat>
  <Paragraphs>99</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Blue Waves</vt:lpstr>
      <vt:lpstr>INAMA NYUNGURANABITEKEREZO MU KWIZIHIZA UMUNSI MPUZAMAHANGA W’UMURAGE, UMUNSI W’UMURAGE W’ISI WO MURI AFURIKA N’UMUNSI MPUZAMAHANGA W’INGORO NDANGAMURAGE</vt:lpstr>
      <vt:lpstr>   IMPAMVU Y’INAMA</vt:lpstr>
      <vt:lpstr>   GAHUNDA Y’INAMA</vt:lpstr>
      <vt:lpstr>   INCAMAKE Y’IBIGANIRO</vt:lpstr>
      <vt:lpstr>   INCAMAKE Y’IBIGANIRO</vt:lpstr>
      <vt:lpstr>   INCAMAKE Y’IBIGANIRO</vt:lpstr>
      <vt:lpstr>   INCAMAKE Y’IBIGANIRO</vt:lpstr>
      <vt:lpstr>   INCAMAKE Y’IBIGANIRO</vt:lpstr>
      <vt:lpstr>   INCAMAKE Y’IBIGANIRO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AMARUSHANWA YO KWANDIKA IMIVUGO N'INKURU NGUFI MU KINYARWANDA</dc:title>
  <dc:creator>ES</dc:creator>
  <cp:lastModifiedBy>Emmanuel</cp:lastModifiedBy>
  <cp:revision>117</cp:revision>
  <dcterms:created xsi:type="dcterms:W3CDTF">2020-12-27T09:44:00Z</dcterms:created>
  <dcterms:modified xsi:type="dcterms:W3CDTF">2023-05-08T11:10:58Z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1033-11.2.0.11537</vt:lpwstr>
  </property>
  <property fmtid="{D5CDD505-2E9C-101B-9397-08002B2CF9AE}" pid="3" name="ICV">
    <vt:lpwstr>03D49534A8A34459BFA78ABCE698E6C5</vt:lpwstr>
  </property>
</Properties>
</file>